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169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5808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9324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906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9855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7834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9782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7015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2015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218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3045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05579-987C-402A-A8D5-2B8631DD28FE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9C4B-79BB-45A2-A360-65479011FE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61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8062664" cy="3483818"/>
          </a:xfrm>
        </p:spPr>
        <p:txBody>
          <a:bodyPr>
            <a:noAutofit/>
          </a:bodyPr>
          <a:lstStyle/>
          <a:p>
            <a:r>
              <a:rPr lang="ar-EG" sz="2000" dirty="0">
                <a:solidFill>
                  <a:prstClr val="black"/>
                </a:solidFill>
              </a:rPr>
              <a:t>محاضرة 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دراسات عليا 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الدبلومة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 بنات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علم نفس رياضى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استاذ المادة 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استاذ دكتور عاطف نمر خليفة 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استاذ مساعد دكتور محمد عبد الكريم نبهان</a:t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عنوان المحاضرة ا</a:t>
            </a:r>
            <a:r>
              <a:rPr lang="ar-SA" sz="2000" b="1" dirty="0" smtClean="0"/>
              <a:t>لقـلق</a:t>
            </a:r>
            <a:r>
              <a:rPr lang="ar-EG" sz="2000" b="1" dirty="0" smtClean="0"/>
              <a:t> للرياضيين </a:t>
            </a:r>
            <a:r>
              <a:rPr lang="ar-EG" sz="2000" dirty="0">
                <a:solidFill>
                  <a:prstClr val="black"/>
                </a:solidFill>
              </a:rPr>
              <a:t/>
            </a:r>
            <a:br>
              <a:rPr lang="ar-EG" sz="2000" dirty="0">
                <a:solidFill>
                  <a:prstClr val="black"/>
                </a:solidFill>
              </a:rPr>
            </a:br>
            <a:r>
              <a:rPr lang="ar-EG" sz="2000" dirty="0">
                <a:solidFill>
                  <a:prstClr val="black"/>
                </a:solidFill>
              </a:rPr>
              <a:t>تاريخ </a:t>
            </a:r>
            <a:r>
              <a:rPr lang="ar-EG" sz="2000" dirty="0" smtClean="0">
                <a:solidFill>
                  <a:prstClr val="black"/>
                </a:solidFill>
              </a:rPr>
              <a:t>21-3- </a:t>
            </a:r>
            <a:r>
              <a:rPr lang="ar-EG" sz="2000" dirty="0">
                <a:solidFill>
                  <a:prstClr val="black"/>
                </a:solidFill>
              </a:rPr>
              <a:t>2020</a:t>
            </a:r>
            <a:endParaRPr lang="ar-EG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96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pPr algn="r"/>
            <a:r>
              <a:rPr lang="ar-EG" sz="2000" dirty="0"/>
              <a:t>المراجع العلمية :</a:t>
            </a:r>
            <a:br>
              <a:rPr lang="ar-EG" sz="2000" dirty="0"/>
            </a:br>
            <a:r>
              <a:rPr lang="en-US" sz="2000" dirty="0"/>
              <a:t>-.</a:t>
            </a:r>
            <a:r>
              <a:rPr lang="ar-SA" sz="2000" dirty="0"/>
              <a:t>اسامة كامل,علم النفس الرياضي والمفاهيم والتطبيقات,دار الفكرالعربي,1990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-.</a:t>
            </a:r>
            <a:r>
              <a:rPr lang="ar-SA" sz="2000" dirty="0"/>
              <a:t>قاسم حسن حسين,الموسوعةالرياضية والبدنيةالشاملةفي الالعاب والفعاليات والعلوم الرياضية,دار الفكر للطباعة والنشر والتوزيع,1998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.</a:t>
            </a:r>
            <a:r>
              <a:rPr lang="ar-SA" sz="2000" dirty="0"/>
              <a:t>محمد حسن علاوي.مدخل في علم النفس الرياضي.مركز الكتاب للنشرالقاهرة,1998ص145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- </a:t>
            </a:r>
            <a:r>
              <a:rPr lang="ar-SA" sz="2000" dirty="0"/>
              <a:t>محمد حسن علاوي,سيكولوجية الاحتراق للاعب والمدرب الرياضي,ط,1998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-</a:t>
            </a:r>
            <a:r>
              <a:rPr lang="ar-SA" sz="2000" dirty="0"/>
              <a:t>محمد حسن علاوي,سيكولوجية الجماعات الرياضية,مصر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ar-EG" sz="2000" dirty="0"/>
              <a:t/>
            </a:r>
            <a:br>
              <a:rPr lang="ar-EG" sz="2000" dirty="0"/>
            </a:br>
            <a:r>
              <a:rPr lang="ar-EG" sz="2000" b="1" dirty="0"/>
              <a:t>ملحوظة : تم اعداد هذا المحتوى من هذة الدراسات والمراجع العلمية </a:t>
            </a:r>
            <a:br>
              <a:rPr lang="ar-EG" sz="2000" b="1" dirty="0"/>
            </a:br>
            <a:r>
              <a:rPr lang="ar-EG" sz="2000" b="1" dirty="0"/>
              <a:t>والكلية غير مسئولة عن هذا المحتوى </a:t>
            </a: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7480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090466"/>
          </a:xfrm>
        </p:spPr>
        <p:txBody>
          <a:bodyPr>
            <a:normAutofit/>
          </a:bodyPr>
          <a:lstStyle/>
          <a:p>
            <a:pPr algn="r"/>
            <a:r>
              <a:rPr lang="ar-SA" sz="2000" b="1" dirty="0"/>
              <a:t>مصادر وأسباب القلق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لقد اهتم العديد من الباحثين بمعرفة العوامل التى تسبب القلق لدى الرياضيين ، فتم تحديدها فى أربعة مصادر أساسية هى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1 – الخوف من الفشل ( الخوف من خسارة مباراة أو فقدان بعض النقاط )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2 – الخوف من عدم الكفاءة ( عدم القدرة على التركيز و عدم الرغبة فى الأداء ) 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3 – فقدان السيطرة على الأحداث ( البيئة الخارجية والأفكار والمشاعر )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4 – الأعراض الجسمية والفسيولوجية ( زيادة العرق ونبضات القلب و التوتر العضلى )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085184"/>
            <a:ext cx="8280920" cy="2725763"/>
          </a:xfrm>
        </p:spPr>
        <p:txBody>
          <a:bodyPr/>
          <a:lstStyle/>
          <a:p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211071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090466"/>
          </a:xfrm>
        </p:spPr>
        <p:txBody>
          <a:bodyPr>
            <a:noAutofit/>
          </a:bodyPr>
          <a:lstStyle/>
          <a:p>
            <a:pPr algn="r"/>
            <a:r>
              <a:rPr lang="ar-SA" sz="2000" b="1" dirty="0"/>
              <a:t>مراحل القلق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قام " فانك " </a:t>
            </a:r>
            <a:r>
              <a:rPr lang="en-US" sz="2000" dirty="0" err="1"/>
              <a:t>Vanek</a:t>
            </a:r>
            <a:r>
              <a:rPr lang="ar-SA" sz="2000" dirty="0"/>
              <a:t> ( 1976 ) بتقسيم مراحل حالة القلق المنافسة الرياضية التى يمر بها اللاعبون قبل وأثناء  وبعد المنافسة الرياضية إلى ما يلى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1 – مرحلة القلق المدى : هى المرحلة التى تسبق المنافسات بفترة طويلة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2 – مرحلة قلق ما قبل المنافسة : " البداية " وهى المرحلة التى تسبق المنافسة يوم أو اثنين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3 – مرحلة قلق البداية : وهى المرحلة التى تسبق المنافسة بفترة قصيرة نسبياً بضع ساعات، أو حتى بضع دقائق وفيها تظهر أعراض القلق على اللاعب بصورة واضحة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4 – مرحلة قلق المنافسة : هى مرحلة المنافسة وما يحدث خلالها من قلق أو توتر ناجم عن الفوز أو الهزيمة أو التعادل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5 – مرحلة ما بعد المنافسة : وهى المرحلة التى تنتاب اللاعب بعد المنافسة مباشرة ، وينجم عنها قلق وتوتر كرد فعل للهزيمة أو الفوز أو التعادل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013176"/>
            <a:ext cx="8229600" cy="4525963"/>
          </a:xfrm>
        </p:spPr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5788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730426"/>
          </a:xfrm>
        </p:spPr>
        <p:txBody>
          <a:bodyPr>
            <a:normAutofit/>
          </a:bodyPr>
          <a:lstStyle/>
          <a:p>
            <a:pPr algn="r"/>
            <a:r>
              <a:rPr lang="ar-SA" sz="2000" b="1" dirty="0"/>
              <a:t>مكونات حالة القلق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قد أشار " أسامة كامل راتب " ( 1995 ) إلى وجود مكونين لحالة القلق هما القلق المعرفى والقلق الجسمى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b="1" dirty="0"/>
              <a:t>1 – القلق المعرفى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هو أننا نجد الشخص يستجيب نحو المنافسة بشكل يغلب عليه القلق المعرفى           ( الانشغال ببعض الأفكار أو التوقعات السلبية المرتبطة بهذا المثير ) .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65104"/>
            <a:ext cx="8363272" cy="1761059"/>
          </a:xfrm>
        </p:spPr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7528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68952" cy="2520280"/>
          </a:xfrm>
        </p:spPr>
        <p:txBody>
          <a:bodyPr>
            <a:noAutofit/>
          </a:bodyPr>
          <a:lstStyle/>
          <a:p>
            <a:pPr algn="r"/>
            <a:r>
              <a:rPr lang="ar-SA" sz="2000" b="1" dirty="0"/>
              <a:t>2 – القلق الجسمى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حيث نجد الشخص يستجيب نحو نفس المنافسة بشكل يغلب علية أعراض القلق الجسمى ( زيادة العرق على الجسم – زيادة معدل ضربات القلب – زيادة معدل التنفس – ارتعاش الأطراف ) ، ومن هنا نجد أن للشخص نفسه تنوع استجابات من حيث نوع القلق المعرفى أو الجسمى تبعاً لاختلاف الموقف أو المثير.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573016"/>
            <a:ext cx="8229600" cy="4525963"/>
          </a:xfrm>
        </p:spPr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83582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3226370"/>
          </a:xfrm>
        </p:spPr>
        <p:txBody>
          <a:bodyPr>
            <a:noAutofit/>
          </a:bodyPr>
          <a:lstStyle/>
          <a:p>
            <a:pPr algn="r"/>
            <a:r>
              <a:rPr lang="ar-SA" sz="2000" b="1" dirty="0"/>
              <a:t>أعراض القلق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يذكر " محمد حسن علاوى " ( 1998 ) بعض الأعراض للقلق التى قد تناسب اللاعب والتى تؤثر بصورة سلبية أو إيجابية مما قد تجعله متوتراً قبل وأثناء سير المنافسة       ( المباراة ) لدى لاعبى كرة القدم ، ومن هذه الأعراض ما يلى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شدة الاستثارة والزفزفه القوية الظاهرة الملحوظة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الإحساس بفقدان الثقة أو الخوف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تغير الحالة الانفعالية وتغيرها من حالة إلى أخرى ، فقد يبتسم اللاعب للحظة ثم تختفى الابتسامة ويحل محلها تجهم يدل على القلق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إصابة الفرد بحالة انفعالية سلبية مصحوبة بعدم الرضا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68971"/>
          </a:xfrm>
        </p:spPr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56760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090466"/>
          </a:xfrm>
        </p:spPr>
        <p:txBody>
          <a:bodyPr>
            <a:normAutofit/>
          </a:bodyPr>
          <a:lstStyle/>
          <a:p>
            <a:pPr algn="r"/>
            <a:r>
              <a:rPr lang="ar-SA" sz="2000" dirty="0"/>
              <a:t>كما يذكر " مصطفى باهى وآخرون "  ( 2002 ) أن هناك بعض التغيرات الفسيولوجية التى تحدث فى ظرف القلق كحالة كما ذكرها " كاتل " ومنها ما يلى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1 – زيادة فى حمض الهيبوريك فى البول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2 – بلازما عالية فى الدم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3 – سرعة عالية فى نبضات القلب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4 – ارتفاع النبض التقلصى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5 – زيادة كمية اللعاب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6 – زيادة القابلين للضيق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7 – زيادة سرعة التنفس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8229600" cy="4525963"/>
          </a:xfrm>
        </p:spPr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83614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098578"/>
          </a:xfrm>
        </p:spPr>
        <p:txBody>
          <a:bodyPr>
            <a:normAutofit/>
          </a:bodyPr>
          <a:lstStyle/>
          <a:p>
            <a:pPr algn="r"/>
            <a:r>
              <a:rPr lang="ar-SA" sz="2000" b="1" dirty="0"/>
              <a:t>قياس القلق فى الرياضة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يرى العديد من الباحثين فى مجالات علم النفس الرياضى أنه لا يمكن استخدام وسائل القياس الشخصية فى أبحاث القلق بوجه عام دون نقض وتطوير ، وقد يميل البعض إلى رفض الوسائل المستعملة فى علم النفس ، وينصحوا باستخدام وسائل مجددة ، ويتم تقديمها وتصميمها بما يتناسب مع موضوعات وظواهر علم النفس الرياضى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وكذلك تتعدد الآراء والمناقشات التى تحدث ضد هذه المنهجية ، ومن هنا يرى أنه لابد من تطوير وسائل متعددة للقياس ، وبعد ذلك التطوير يتم تطبيقها فى مجالات علم النفس المحددة ، وكما فعل " مارتنز وزملائه " باقتباس فكرة قلق الإنجاز متعدد الأبعاد وإدخالها  فى الرياضة .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085184"/>
            <a:ext cx="8229600" cy="4525963"/>
          </a:xfrm>
        </p:spPr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87971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730426"/>
          </a:xfrm>
        </p:spPr>
        <p:txBody>
          <a:bodyPr>
            <a:noAutofit/>
          </a:bodyPr>
          <a:lstStyle/>
          <a:p>
            <a:pPr algn="r"/>
            <a:r>
              <a:rPr lang="ar-SA" sz="2000" b="1" dirty="0"/>
              <a:t>وسائل وأدوات القياس النوعية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يمكن الاستدلال على مستوى القلق من خلال بعض الدلائل أو القياسات الفسيولوجية ، وكذلك من خلال التفسيرات المعرفية لشدة الاستجابات واتجاه الانفعال ( باستخدام الاستجابات والقوائم ) ، وسوف نعرض فيما يلى بعض وسائل القياس على سبيل المثال لا الحصر 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1 – القياسات الفسيولوجية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	من القياسات الفسيولوجية الشائعة لقياس القلق هى 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القياسات النفسية العلمية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مقياس ضغط الدم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معدل التنفس 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التفسيرات المعرفية ومنها ( الاستجابات والقوائم </a:t>
            </a:r>
            <a:r>
              <a:rPr lang="en-US" sz="2000" dirty="0"/>
              <a:t/>
            </a:r>
            <a:br>
              <a:rPr lang="en-US" sz="2000" dirty="0"/>
            </a:br>
            <a:endParaRPr lang="ar-E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17232"/>
            <a:ext cx="8003232" cy="608931"/>
          </a:xfrm>
        </p:spPr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69562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محاضرة  دراسات عليا  الدبلومة  بنات علم نفس رياضى استاذ المادة  استاذ دكتور عاطف نمر خليفة  استاذ مساعد دكتور محمد عبد الكريم نبهان عنوان المحاضرة القـلق للرياضيين  تاريخ 21-3- 2020</vt:lpstr>
      <vt:lpstr>مصادر وأسباب القلق :   لقد اهتم العديد من الباحثين بمعرفة العوامل التى تسبب القلق لدى الرياضيين ، فتم تحديدها فى أربعة مصادر أساسية هى :  1 – الخوف من الفشل ( الخوف من خسارة مباراة أو فقدان بعض النقاط )  2 – الخوف من عدم الكفاءة ( عدم القدرة على التركيز و عدم الرغبة فى الأداء )  .  3 – فقدان السيطرة على الأحداث ( البيئة الخارجية والأفكار والمشاعر ) .  4 – الأعراض الجسمية والفسيولوجية ( زيادة العرق ونبضات القلب و التوتر العضلى )  </vt:lpstr>
      <vt:lpstr>مراحل القلق :   قام " فانك " Vanek ( 1976 ) بتقسيم مراحل حالة القلق المنافسة الرياضية التى يمر بها اللاعبون قبل وأثناء  وبعد المنافسة الرياضية إلى ما يلى :  1 – مرحلة القلق المدى : هى المرحلة التى تسبق المنافسات بفترة طويلة .  2 – مرحلة قلق ما قبل المنافسة : " البداية " وهى المرحلة التى تسبق المنافسة يوم أو اثنين .  3 – مرحلة قلق البداية : وهى المرحلة التى تسبق المنافسة بفترة قصيرة نسبياً بضع ساعات، أو حتى بضع دقائق وفيها تظهر أعراض القلق على اللاعب بصورة واضحة .  4 – مرحلة قلق المنافسة : هى مرحلة المنافسة وما يحدث خلالها من قلق أو توتر ناجم عن الفوز أو الهزيمة أو التعادل .  5 – مرحلة ما بعد المنافسة : وهى المرحلة التى تنتاب اللاعب بعد المنافسة مباشرة ، وينجم عنها قلق وتوتر كرد فعل للهزيمة أو الفوز أو التعادل  </vt:lpstr>
      <vt:lpstr>مكونات حالة القلق :   قد أشار " أسامة كامل راتب " ( 1995 ) إلى وجود مكونين لحالة القلق هما القلق المعرفى والقلق الجسمى .  1 – القلق المعرفى :   هو أننا نجد الشخص يستجيب نحو المنافسة بشكل يغلب عليه القلق المعرفى           ( الانشغال ببعض الأفكار أو التوقعات السلبية المرتبطة بهذا المثير ) .  </vt:lpstr>
      <vt:lpstr>2 – القلق الجسمى :   حيث نجد الشخص يستجيب نحو نفس المنافسة بشكل يغلب علية أعراض القلق الجسمى ( زيادة العرق على الجسم – زيادة معدل ضربات القلب – زيادة معدل التنفس – ارتعاش الأطراف ) ، ومن هنا نجد أن للشخص نفسه تنوع استجابات من حيث نوع القلق المعرفى أو الجسمى تبعاً لاختلاف الموقف أو المثير.  </vt:lpstr>
      <vt:lpstr>أعراض القلق :   يذكر " محمد حسن علاوى " ( 1998 ) بعض الأعراض للقلق التى قد تناسب اللاعب والتى تؤثر بصورة سلبية أو إيجابية مما قد تجعله متوتراً قبل وأثناء سير المنافسة       ( المباراة ) لدى لاعبى كرة القدم ، ومن هذه الأعراض ما يلى :  شدة الاستثارة والزفزفه القوية الظاهرة الملحوظة .  الإحساس بفقدان الثقة أو الخوف .  تغير الحالة الانفعالية وتغيرها من حالة إلى أخرى ، فقد يبتسم اللاعب للحظة ثم تختفى الابتسامة ويحل محلها تجهم يدل على القلق .  إصابة الفرد بحالة انفعالية سلبية مصحوبة بعدم الرضا  </vt:lpstr>
      <vt:lpstr>كما يذكر " مصطفى باهى وآخرون "  ( 2002 ) أن هناك بعض التغيرات الفسيولوجية التى تحدث فى ظرف القلق كحالة كما ذكرها " كاتل " ومنها ما يلى :  1 – زيادة فى حمض الهيبوريك فى البول .  2 – بلازما عالية فى الدم .  3 – سرعة عالية فى نبضات القلب .  4 – ارتفاع النبض التقلصى .  5 – زيادة كمية اللعاب .  6 – زيادة القابلين للضيق .  7 – زيادة سرعة التنفس  </vt:lpstr>
      <vt:lpstr>قياس القلق فى الرياضة :   يرى العديد من الباحثين فى مجالات علم النفس الرياضى أنه لا يمكن استخدام وسائل القياس الشخصية فى أبحاث القلق بوجه عام دون نقض وتطوير ، وقد يميل البعض إلى رفض الوسائل المستعملة فى علم النفس ، وينصحوا باستخدام وسائل مجددة ، ويتم تقديمها وتصميمها بما يتناسب مع موضوعات وظواهر علم النفس الرياضى .   وكذلك تتعدد الآراء والمناقشات التى تحدث ضد هذه المنهجية ، ومن هنا يرى أنه لابد من تطوير وسائل متعددة للقياس ، وبعد ذلك التطوير يتم تطبيقها فى مجالات علم النفس المحددة ، وكما فعل " مارتنز وزملائه " باقتباس فكرة قلق الإنجاز متعدد الأبعاد وإدخالها  فى الرياضة .  </vt:lpstr>
      <vt:lpstr>وسائل وأدوات القياس النوعية :   يمكن الاستدلال على مستوى القلق من خلال بعض الدلائل أو القياسات الفسيولوجية ، وكذلك من خلال التفسيرات المعرفية لشدة الاستجابات واتجاه الانفعال ( باستخدام الاستجابات والقوائم ) ، وسوف نعرض فيما يلى بعض وسائل القياس على سبيل المثال لا الحصر  .  1 – القياسات الفسيولوجية :   من القياسات الفسيولوجية الشائعة لقياس القلق هى :  القياسات النفسية العلمية .  مقياس ضغط الدم .  معدل التنفس .  التفسيرات المعرفية ومنها ( الاستجابات والقوائم  </vt:lpstr>
      <vt:lpstr>المراجع العلمية : -.اسامة كامل,علم النفس الرياضي والمفاهيم والتطبيقات,دار الفكرالعربي,1990. -.قاسم حسن حسين,الموسوعةالرياضية والبدنيةالشاملةفي الالعاب والفعاليات والعلوم الرياضية,دار الفكر للطباعة والنشر والتوزيع,1998. .محمد حسن علاوي.مدخل في علم النفس الرياضي.مركز الكتاب للنشرالقاهرة,1998ص145 - محمد حسن علاوي,سيكولوجية الاحتراق للاعب والمدرب الرياضي,ط,1998. -محمد حسن علاوي,سيكولوجية الجماعات الرياضية,مصر    ملحوظة : تم اعداد هذا المحتوى من هذة الدراسات والمراجع العلمية  والكلية غير مسئولة عن هذا المحتوى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 دراسات عليا  الدبلومة  بنات علم نفس رياضى استاذ المادة  استاذ دكتور عاطف نمر خليفة  استاذ مساعد دكتور محمد عبد الكريم نبهان عنوان المحاضرة القـلق للرياضيين  تاريخ 21-3- 2020</dc:title>
  <dc:creator>a</dc:creator>
  <cp:lastModifiedBy>a</cp:lastModifiedBy>
  <cp:revision>2</cp:revision>
  <dcterms:created xsi:type="dcterms:W3CDTF">2020-03-16T12:06:01Z</dcterms:created>
  <dcterms:modified xsi:type="dcterms:W3CDTF">2020-03-16T18:34:03Z</dcterms:modified>
</cp:coreProperties>
</file>