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76" r:id="rId6"/>
    <p:sldId id="263" r:id="rId7"/>
    <p:sldId id="275" r:id="rId8"/>
    <p:sldId id="277" r:id="rId9"/>
    <p:sldId id="279" r:id="rId10"/>
    <p:sldId id="278" r:id="rId11"/>
    <p:sldId id="280" r:id="rId12"/>
    <p:sldId id="281" r:id="rId13"/>
    <p:sldId id="282" r:id="rId14"/>
    <p:sldId id="283" r:id="rId15"/>
    <p:sldId id="27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3D469D1-D9D2-46F7-93EE-969AB0762305}">
          <p14:sldIdLst>
            <p14:sldId id="256"/>
            <p14:sldId id="257"/>
            <p14:sldId id="258"/>
            <p14:sldId id="259"/>
            <p14:sldId id="276"/>
            <p14:sldId id="263"/>
            <p14:sldId id="275"/>
            <p14:sldId id="277"/>
            <p14:sldId id="279"/>
            <p14:sldId id="278"/>
            <p14:sldId id="280"/>
            <p14:sldId id="281"/>
            <p14:sldId id="282"/>
            <p14:sldId id="283"/>
            <p14:sldId id="273"/>
            <p14:sldId id="2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43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9.jpg"/><Relationship Id="rId7" Type="http://schemas.openxmlformats.org/officeDocument/2006/relationships/image" Target="../media/image13.jpg"/><Relationship Id="rId2" Type="http://schemas.openxmlformats.org/officeDocument/2006/relationships/image" Target="../media/image8.jpg"/><Relationship Id="rId1" Type="http://schemas.openxmlformats.org/officeDocument/2006/relationships/image" Target="../media/image7.jpg"/><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diagrams/_rels/drawing1.xml.rels><?xml version="1.0" encoding="UTF-8" standalone="yes"?>
<Relationships xmlns="http://schemas.openxmlformats.org/package/2006/relationships"><Relationship Id="rId3" Type="http://schemas.openxmlformats.org/officeDocument/2006/relationships/image" Target="../media/image9.jpg"/><Relationship Id="rId7" Type="http://schemas.openxmlformats.org/officeDocument/2006/relationships/image" Target="../media/image13.jpg"/><Relationship Id="rId2" Type="http://schemas.openxmlformats.org/officeDocument/2006/relationships/image" Target="../media/image8.jpg"/><Relationship Id="rId1" Type="http://schemas.openxmlformats.org/officeDocument/2006/relationships/image" Target="../media/image7.jpg"/><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DDFC22-5D47-4B56-9A54-4F4D422EA380}" type="doc">
      <dgm:prSet loTypeId="urn:microsoft.com/office/officeart/2008/layout/HexagonCluster" loCatId="relationship" qsTypeId="urn:microsoft.com/office/officeart/2005/8/quickstyle/simple3" qsCatId="simple" csTypeId="urn:microsoft.com/office/officeart/2005/8/colors/accent2_4" csCatId="accent2" phldr="1"/>
      <dgm:spPr/>
    </dgm:pt>
    <dgm:pt modelId="{B792E2E5-41D2-4058-A04E-3667BAC32C2C}">
      <dgm:prSet phldrT="[Text]" custT="1"/>
      <dgm:spPr/>
      <dgm:t>
        <a:bodyPr/>
        <a:lstStyle/>
        <a:p>
          <a:pPr rtl="1"/>
          <a:r>
            <a:rPr lang="ar-EG" sz="3600" b="1" dirty="0" smtClean="0">
              <a:latin typeface="Arabic Typesetting" pitchFamily="66" charset="-78"/>
              <a:cs typeface="Arabic Typesetting" pitchFamily="66" charset="-78"/>
            </a:rPr>
            <a:t>نوع الترويح</a:t>
          </a:r>
          <a:endParaRPr lang="ar-EG" sz="3600" b="1" dirty="0">
            <a:latin typeface="Arabic Typesetting" pitchFamily="66" charset="-78"/>
            <a:cs typeface="Arabic Typesetting" pitchFamily="66" charset="-78"/>
          </a:endParaRPr>
        </a:p>
      </dgm:t>
    </dgm:pt>
    <dgm:pt modelId="{3CA74501-9048-4631-9EB0-CA44218B7273}" type="parTrans" cxnId="{CA882A97-A25E-4191-BEF4-CD1881D2258B}">
      <dgm:prSet/>
      <dgm:spPr/>
      <dgm:t>
        <a:bodyPr/>
        <a:lstStyle/>
        <a:p>
          <a:pPr rtl="1"/>
          <a:endParaRPr lang="ar-EG"/>
        </a:p>
      </dgm:t>
    </dgm:pt>
    <dgm:pt modelId="{A67995FA-9EAE-44F7-BA53-96D253DB5CAA}" type="sibTrans" cxnId="{CA882A97-A25E-4191-BEF4-CD1881D2258B}">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44000" r="-44000"/>
          </a:stretch>
        </a:blipFill>
      </dgm:spPr>
      <dgm:t>
        <a:bodyPr/>
        <a:lstStyle/>
        <a:p>
          <a:pPr rtl="1"/>
          <a:endParaRPr lang="ar-EG"/>
        </a:p>
      </dgm:t>
    </dgm:pt>
    <dgm:pt modelId="{8D99BF86-D85D-411A-895A-50A502C274FA}">
      <dgm:prSet phldrT="[Text]" custT="1"/>
      <dgm:spPr/>
      <dgm:t>
        <a:bodyPr/>
        <a:lstStyle/>
        <a:p>
          <a:pPr rtl="1"/>
          <a:r>
            <a:rPr lang="ar-EG" sz="3600" b="1" dirty="0" smtClean="0">
              <a:latin typeface="Arabic Typesetting" pitchFamily="66" charset="-78"/>
              <a:cs typeface="Arabic Typesetting" pitchFamily="66" charset="-78"/>
            </a:rPr>
            <a:t>سن الفرد</a:t>
          </a:r>
          <a:endParaRPr lang="ar-EG" sz="3600" b="1" dirty="0">
            <a:latin typeface="Arabic Typesetting" pitchFamily="66" charset="-78"/>
            <a:cs typeface="Arabic Typesetting" pitchFamily="66" charset="-78"/>
          </a:endParaRPr>
        </a:p>
      </dgm:t>
    </dgm:pt>
    <dgm:pt modelId="{B86B73A8-4196-42B7-B0BA-5CB0A5AF4FB5}" type="parTrans" cxnId="{BF6CAE87-73F8-4074-9B3E-5FC322394B88}">
      <dgm:prSet/>
      <dgm:spPr/>
      <dgm:t>
        <a:bodyPr/>
        <a:lstStyle/>
        <a:p>
          <a:pPr rtl="1"/>
          <a:endParaRPr lang="ar-EG"/>
        </a:p>
      </dgm:t>
    </dgm:pt>
    <dgm:pt modelId="{084A936A-FB7A-4F30-8B2D-1D0B7EBE3B48}" type="sibTrans" cxnId="{BF6CAE87-73F8-4074-9B3E-5FC322394B88}">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l="-22000" r="-22000"/>
          </a:stretch>
        </a:blipFill>
      </dgm:spPr>
      <dgm:t>
        <a:bodyPr/>
        <a:lstStyle/>
        <a:p>
          <a:pPr rtl="1"/>
          <a:endParaRPr lang="ar-EG"/>
        </a:p>
      </dgm:t>
    </dgm:pt>
    <dgm:pt modelId="{283CE519-0AC4-4C77-8FB3-11524710BDC4}">
      <dgm:prSet phldrT="[Text]" custT="1"/>
      <dgm:spPr/>
      <dgm:t>
        <a:bodyPr/>
        <a:lstStyle/>
        <a:p>
          <a:pPr rtl="1"/>
          <a:r>
            <a:rPr lang="ar-EG" sz="3600" b="1" dirty="0" smtClean="0">
              <a:latin typeface="Arabic Typesetting" pitchFamily="66" charset="-78"/>
              <a:cs typeface="Arabic Typesetting" pitchFamily="66" charset="-78"/>
            </a:rPr>
            <a:t>نوع الجنس</a:t>
          </a:r>
          <a:endParaRPr lang="ar-EG" sz="3600" b="1" dirty="0">
            <a:latin typeface="Arabic Typesetting" pitchFamily="66" charset="-78"/>
            <a:cs typeface="Arabic Typesetting" pitchFamily="66" charset="-78"/>
          </a:endParaRPr>
        </a:p>
      </dgm:t>
    </dgm:pt>
    <dgm:pt modelId="{F13ECADD-60DB-4303-B5DD-2016FE5FDA24}" type="parTrans" cxnId="{96902B8E-04B8-484B-A299-8B2EE42B4E37}">
      <dgm:prSet/>
      <dgm:spPr/>
      <dgm:t>
        <a:bodyPr/>
        <a:lstStyle/>
        <a:p>
          <a:pPr rtl="1"/>
          <a:endParaRPr lang="ar-EG"/>
        </a:p>
      </dgm:t>
    </dgm:pt>
    <dgm:pt modelId="{47030ACF-6E7E-4352-A166-5F945E7EF12F}" type="sibTrans" cxnId="{96902B8E-04B8-484B-A299-8B2EE42B4E37}">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t="-8000" b="-8000"/>
          </a:stretch>
        </a:blipFill>
      </dgm:spPr>
      <dgm:t>
        <a:bodyPr/>
        <a:lstStyle/>
        <a:p>
          <a:pPr rtl="1"/>
          <a:endParaRPr lang="ar-EG"/>
        </a:p>
      </dgm:t>
    </dgm:pt>
    <dgm:pt modelId="{5382EB0E-6603-421B-B351-EB9BD7F7439D}">
      <dgm:prSet phldrT="[Text]" custT="1"/>
      <dgm:spPr/>
      <dgm:t>
        <a:bodyPr/>
        <a:lstStyle/>
        <a:p>
          <a:pPr rtl="1"/>
          <a:r>
            <a:rPr lang="ar-EG" sz="3600" b="1" dirty="0" smtClean="0">
              <a:latin typeface="Arabic Typesetting" pitchFamily="66" charset="-78"/>
              <a:cs typeface="Arabic Typesetting" pitchFamily="66" charset="-78"/>
            </a:rPr>
            <a:t>مكان</a:t>
          </a:r>
          <a:r>
            <a:rPr lang="ar-EG" sz="2300" dirty="0" smtClean="0"/>
            <a:t> </a:t>
          </a:r>
          <a:r>
            <a:rPr lang="ar-EG" sz="3600" b="1" dirty="0" smtClean="0">
              <a:latin typeface="Arabic Typesetting" pitchFamily="66" charset="-78"/>
              <a:cs typeface="Arabic Typesetting" pitchFamily="66" charset="-78"/>
            </a:rPr>
            <a:t>الترويح</a:t>
          </a:r>
          <a:endParaRPr lang="ar-EG" sz="2300" b="1" dirty="0">
            <a:latin typeface="Arabic Typesetting" pitchFamily="66" charset="-78"/>
            <a:cs typeface="Arabic Typesetting" pitchFamily="66" charset="-78"/>
          </a:endParaRPr>
        </a:p>
      </dgm:t>
    </dgm:pt>
    <dgm:pt modelId="{EAD31C99-647F-4CDC-93C5-D1E524845FD2}" type="parTrans" cxnId="{E4359BA3-78FE-4386-BA41-071BECF00489}">
      <dgm:prSet/>
      <dgm:spPr/>
      <dgm:t>
        <a:bodyPr/>
        <a:lstStyle/>
        <a:p>
          <a:pPr rtl="1"/>
          <a:endParaRPr lang="ar-EG"/>
        </a:p>
      </dgm:t>
    </dgm:pt>
    <dgm:pt modelId="{8FB94264-566C-43AE-A1BA-55415D999F7D}" type="sibTrans" cxnId="{E4359BA3-78FE-4386-BA41-071BECF00489}">
      <dgm:prSet/>
      <dgm:spPr>
        <a:blipFill>
          <a:blip xmlns:r="http://schemas.openxmlformats.org/officeDocument/2006/relationships" r:embed="rId4">
            <a:extLst>
              <a:ext uri="{28A0092B-C50C-407E-A947-70E740481C1C}">
                <a14:useLocalDpi xmlns:a14="http://schemas.microsoft.com/office/drawing/2010/main" val="0"/>
              </a:ext>
            </a:extLst>
          </a:blip>
          <a:srcRect/>
          <a:stretch>
            <a:fillRect l="-5000" r="-5000"/>
          </a:stretch>
        </a:blipFill>
      </dgm:spPr>
      <dgm:t>
        <a:bodyPr/>
        <a:lstStyle/>
        <a:p>
          <a:pPr rtl="1"/>
          <a:endParaRPr lang="ar-EG"/>
        </a:p>
      </dgm:t>
    </dgm:pt>
    <dgm:pt modelId="{9B1E0138-EE2D-4F7B-94D9-06D82329D3B9}">
      <dgm:prSet phldrT="[Text]" custT="1"/>
      <dgm:spPr/>
      <dgm:t>
        <a:bodyPr/>
        <a:lstStyle/>
        <a:p>
          <a:pPr rtl="1"/>
          <a:r>
            <a:rPr lang="ar-EG" sz="2300" dirty="0" smtClean="0"/>
            <a:t>عدد </a:t>
          </a:r>
          <a:r>
            <a:rPr lang="ar-EG" sz="3200" b="1" dirty="0" smtClean="0">
              <a:latin typeface="Arabic Typesetting" pitchFamily="66" charset="-78"/>
              <a:cs typeface="Arabic Typesetting" pitchFamily="66" charset="-78"/>
            </a:rPr>
            <a:t>المشتركين</a:t>
          </a:r>
          <a:endParaRPr lang="ar-EG" sz="2300" b="1" dirty="0">
            <a:latin typeface="Arabic Typesetting" pitchFamily="66" charset="-78"/>
            <a:cs typeface="Arabic Typesetting" pitchFamily="66" charset="-78"/>
          </a:endParaRPr>
        </a:p>
      </dgm:t>
    </dgm:pt>
    <dgm:pt modelId="{983F7CFE-09E7-4A51-81D8-C6F9F9799B5E}" type="parTrans" cxnId="{E835F94F-B7EE-41B1-8AB0-52F4BDF0F242}">
      <dgm:prSet/>
      <dgm:spPr/>
      <dgm:t>
        <a:bodyPr/>
        <a:lstStyle/>
        <a:p>
          <a:pPr rtl="1"/>
          <a:endParaRPr lang="ar-EG"/>
        </a:p>
      </dgm:t>
    </dgm:pt>
    <dgm:pt modelId="{7348B6DB-AB11-408F-B7CD-0C2B5D5E4BDC}" type="sibTrans" cxnId="{E835F94F-B7EE-41B1-8AB0-52F4BDF0F242}">
      <dgm:prSet/>
      <dgm:spPr>
        <a:blipFill>
          <a:blip xmlns:r="http://schemas.openxmlformats.org/officeDocument/2006/relationships" r:embed="rId5">
            <a:extLst>
              <a:ext uri="{28A0092B-C50C-407E-A947-70E740481C1C}">
                <a14:useLocalDpi xmlns:a14="http://schemas.microsoft.com/office/drawing/2010/main" val="0"/>
              </a:ext>
            </a:extLst>
          </a:blip>
          <a:srcRect/>
          <a:stretch>
            <a:fillRect l="-27000" r="-27000"/>
          </a:stretch>
        </a:blipFill>
      </dgm:spPr>
      <dgm:t>
        <a:bodyPr/>
        <a:lstStyle/>
        <a:p>
          <a:pPr rtl="1"/>
          <a:endParaRPr lang="ar-EG"/>
        </a:p>
      </dgm:t>
    </dgm:pt>
    <dgm:pt modelId="{45D7E38B-7F1F-4880-82C0-60AB09229C43}">
      <dgm:prSet phldrT="[Text]" custT="1"/>
      <dgm:spPr/>
      <dgm:t>
        <a:bodyPr/>
        <a:lstStyle/>
        <a:p>
          <a:pPr rtl="1"/>
          <a:r>
            <a:rPr lang="ar-EG" sz="3600" b="1" dirty="0" smtClean="0">
              <a:latin typeface="Arabic Typesetting" pitchFamily="66" charset="-78"/>
              <a:cs typeface="Arabic Typesetting" pitchFamily="66" charset="-78"/>
            </a:rPr>
            <a:t>نوع التنظيم</a:t>
          </a:r>
          <a:endParaRPr lang="ar-EG" sz="3600" b="1" dirty="0">
            <a:latin typeface="Arabic Typesetting" pitchFamily="66" charset="-78"/>
            <a:cs typeface="Arabic Typesetting" pitchFamily="66" charset="-78"/>
          </a:endParaRPr>
        </a:p>
      </dgm:t>
    </dgm:pt>
    <dgm:pt modelId="{489C0AAE-4B6A-4332-8401-07736D58C060}" type="parTrans" cxnId="{8A329C10-1A40-4299-9AFE-9A2228ADD952}">
      <dgm:prSet/>
      <dgm:spPr/>
      <dgm:t>
        <a:bodyPr/>
        <a:lstStyle/>
        <a:p>
          <a:pPr rtl="1"/>
          <a:endParaRPr lang="ar-EG"/>
        </a:p>
      </dgm:t>
    </dgm:pt>
    <dgm:pt modelId="{DE92E523-44B8-4E75-9AC3-26A205186185}" type="sibTrans" cxnId="{8A329C10-1A40-4299-9AFE-9A2228ADD952}">
      <dgm:prSet/>
      <dgm:spPr>
        <a:blipFill>
          <a:blip xmlns:r="http://schemas.openxmlformats.org/officeDocument/2006/relationships" r:embed="rId6">
            <a:extLst>
              <a:ext uri="{28A0092B-C50C-407E-A947-70E740481C1C}">
                <a14:useLocalDpi xmlns:a14="http://schemas.microsoft.com/office/drawing/2010/main" val="0"/>
              </a:ext>
            </a:extLst>
          </a:blip>
          <a:srcRect/>
          <a:stretch>
            <a:fillRect l="-14000" r="-14000"/>
          </a:stretch>
        </a:blipFill>
      </dgm:spPr>
      <dgm:t>
        <a:bodyPr/>
        <a:lstStyle/>
        <a:p>
          <a:pPr rtl="1"/>
          <a:endParaRPr lang="ar-EG"/>
        </a:p>
      </dgm:t>
    </dgm:pt>
    <dgm:pt modelId="{B7014A03-8E6A-41D7-8C40-C124C5089F75}">
      <dgm:prSet phldrT="[Text]" custT="1"/>
      <dgm:spPr/>
      <dgm:t>
        <a:bodyPr/>
        <a:lstStyle/>
        <a:p>
          <a:pPr rtl="1"/>
          <a:r>
            <a:rPr lang="ar-EG" sz="2800" b="1" dirty="0" smtClean="0">
              <a:latin typeface="Arabic Typesetting" pitchFamily="66" charset="-78"/>
              <a:cs typeface="Arabic Typesetting" pitchFamily="66" charset="-78"/>
            </a:rPr>
            <a:t>مستويات الإشتراك</a:t>
          </a:r>
          <a:endParaRPr lang="ar-EG" sz="2800" b="1" dirty="0">
            <a:latin typeface="Arabic Typesetting" pitchFamily="66" charset="-78"/>
            <a:cs typeface="Arabic Typesetting" pitchFamily="66" charset="-78"/>
          </a:endParaRPr>
        </a:p>
      </dgm:t>
    </dgm:pt>
    <dgm:pt modelId="{FE620967-1E47-4BEF-947C-1DA291D3C2DB}" type="parTrans" cxnId="{9DFAB3B9-F8D3-4204-81D2-1C74B6C68757}">
      <dgm:prSet/>
      <dgm:spPr/>
      <dgm:t>
        <a:bodyPr/>
        <a:lstStyle/>
        <a:p>
          <a:pPr rtl="1"/>
          <a:endParaRPr lang="ar-EG"/>
        </a:p>
      </dgm:t>
    </dgm:pt>
    <dgm:pt modelId="{0328D56C-ABF5-4771-8235-9FEC67458DB5}" type="sibTrans" cxnId="{9DFAB3B9-F8D3-4204-81D2-1C74B6C68757}">
      <dgm:prSet/>
      <dgm:spPr>
        <a:blipFill>
          <a:blip xmlns:r="http://schemas.openxmlformats.org/officeDocument/2006/relationships" r:embed="rId5">
            <a:extLst>
              <a:ext uri="{28A0092B-C50C-407E-A947-70E740481C1C}">
                <a14:useLocalDpi xmlns:a14="http://schemas.microsoft.com/office/drawing/2010/main" val="0"/>
              </a:ext>
            </a:extLst>
          </a:blip>
          <a:srcRect/>
          <a:stretch>
            <a:fillRect l="-27000" r="-27000"/>
          </a:stretch>
        </a:blipFill>
      </dgm:spPr>
      <dgm:t>
        <a:bodyPr/>
        <a:lstStyle/>
        <a:p>
          <a:pPr rtl="1"/>
          <a:endParaRPr lang="ar-EG"/>
        </a:p>
      </dgm:t>
    </dgm:pt>
    <dgm:pt modelId="{B784D162-46FB-45A9-9F66-BF0B5423B199}">
      <dgm:prSet phldrT="[Text]" custT="1"/>
      <dgm:spPr/>
      <dgm:t>
        <a:bodyPr/>
        <a:lstStyle/>
        <a:p>
          <a:pPr rtl="1"/>
          <a:r>
            <a:rPr lang="ar-EG" sz="3600" b="1" dirty="0" smtClean="0">
              <a:latin typeface="Arabic Typesetting" pitchFamily="66" charset="-78"/>
              <a:cs typeface="Arabic Typesetting" pitchFamily="66" charset="-78"/>
            </a:rPr>
            <a:t>مجال الإشراف</a:t>
          </a:r>
          <a:endParaRPr lang="ar-EG" sz="3600" b="1" dirty="0">
            <a:latin typeface="Arabic Typesetting" pitchFamily="66" charset="-78"/>
            <a:cs typeface="Arabic Typesetting" pitchFamily="66" charset="-78"/>
          </a:endParaRPr>
        </a:p>
      </dgm:t>
    </dgm:pt>
    <dgm:pt modelId="{D5C2F706-BD9B-4665-848C-B484606F7AC8}" type="parTrans" cxnId="{69F3F849-B88A-46B6-B175-F7F0FB02DFCB}">
      <dgm:prSet/>
      <dgm:spPr/>
      <dgm:t>
        <a:bodyPr/>
        <a:lstStyle/>
        <a:p>
          <a:pPr rtl="1"/>
          <a:endParaRPr lang="ar-EG"/>
        </a:p>
      </dgm:t>
    </dgm:pt>
    <dgm:pt modelId="{AC42CAAE-2F1E-4EBB-B375-D335491B7E70}" type="sibTrans" cxnId="{69F3F849-B88A-46B6-B175-F7F0FB02DFCB}">
      <dgm:prSet/>
      <dgm:spPr>
        <a:blipFill>
          <a:blip xmlns:r="http://schemas.openxmlformats.org/officeDocument/2006/relationships" r:embed="rId7">
            <a:extLst>
              <a:ext uri="{28A0092B-C50C-407E-A947-70E740481C1C}">
                <a14:useLocalDpi xmlns:a14="http://schemas.microsoft.com/office/drawing/2010/main" val="0"/>
              </a:ext>
            </a:extLst>
          </a:blip>
          <a:srcRect/>
          <a:stretch>
            <a:fillRect t="-8000" b="-8000"/>
          </a:stretch>
        </a:blipFill>
      </dgm:spPr>
      <dgm:t>
        <a:bodyPr/>
        <a:lstStyle/>
        <a:p>
          <a:pPr rtl="1"/>
          <a:endParaRPr lang="ar-EG"/>
        </a:p>
      </dgm:t>
    </dgm:pt>
    <dgm:pt modelId="{54525A5B-9261-4F80-B748-632D10E7A4BA}" type="pres">
      <dgm:prSet presAssocID="{0BDDFC22-5D47-4B56-9A54-4F4D422EA380}" presName="Name0" presStyleCnt="0">
        <dgm:presLayoutVars>
          <dgm:chMax val="21"/>
          <dgm:chPref val="21"/>
        </dgm:presLayoutVars>
      </dgm:prSet>
      <dgm:spPr/>
    </dgm:pt>
    <dgm:pt modelId="{796E9772-417C-4C9E-AE3E-D22F8F2589D2}" type="pres">
      <dgm:prSet presAssocID="{B792E2E5-41D2-4058-A04E-3667BAC32C2C}" presName="text1" presStyleCnt="0"/>
      <dgm:spPr/>
    </dgm:pt>
    <dgm:pt modelId="{2276091A-BD86-4BEF-AE01-DC360C2DBFE4}" type="pres">
      <dgm:prSet presAssocID="{B792E2E5-41D2-4058-A04E-3667BAC32C2C}" presName="textRepeatNode" presStyleLbl="alignNode1" presStyleIdx="0" presStyleCnt="8">
        <dgm:presLayoutVars>
          <dgm:chMax val="0"/>
          <dgm:chPref val="0"/>
          <dgm:bulletEnabled val="1"/>
        </dgm:presLayoutVars>
      </dgm:prSet>
      <dgm:spPr/>
      <dgm:t>
        <a:bodyPr/>
        <a:lstStyle/>
        <a:p>
          <a:pPr rtl="1"/>
          <a:endParaRPr lang="ar-EG"/>
        </a:p>
      </dgm:t>
    </dgm:pt>
    <dgm:pt modelId="{1A7640ED-34D0-43D6-B132-98C1C53A3B90}" type="pres">
      <dgm:prSet presAssocID="{B792E2E5-41D2-4058-A04E-3667BAC32C2C}" presName="textaccent1" presStyleCnt="0"/>
      <dgm:spPr/>
    </dgm:pt>
    <dgm:pt modelId="{48F02AB8-8C2B-4F21-A2C4-6DE43CE32192}" type="pres">
      <dgm:prSet presAssocID="{B792E2E5-41D2-4058-A04E-3667BAC32C2C}" presName="accentRepeatNode" presStyleLbl="solidAlignAcc1" presStyleIdx="0" presStyleCnt="16"/>
      <dgm:spPr/>
    </dgm:pt>
    <dgm:pt modelId="{25A70C9F-7A36-4C13-AB61-FEAAEA4B3015}" type="pres">
      <dgm:prSet presAssocID="{A67995FA-9EAE-44F7-BA53-96D253DB5CAA}" presName="image1" presStyleCnt="0"/>
      <dgm:spPr/>
    </dgm:pt>
    <dgm:pt modelId="{3F1E768C-6DA4-4EBC-9C31-68B6AE402ED7}" type="pres">
      <dgm:prSet presAssocID="{A67995FA-9EAE-44F7-BA53-96D253DB5CAA}" presName="imageRepeatNode" presStyleLbl="alignAcc1" presStyleIdx="0" presStyleCnt="8"/>
      <dgm:spPr/>
      <dgm:t>
        <a:bodyPr/>
        <a:lstStyle/>
        <a:p>
          <a:pPr rtl="1"/>
          <a:endParaRPr lang="ar-EG"/>
        </a:p>
      </dgm:t>
    </dgm:pt>
    <dgm:pt modelId="{DA716722-0D5B-4AA1-9C19-45C61CD3D94F}" type="pres">
      <dgm:prSet presAssocID="{A67995FA-9EAE-44F7-BA53-96D253DB5CAA}" presName="imageaccent1" presStyleCnt="0"/>
      <dgm:spPr/>
    </dgm:pt>
    <dgm:pt modelId="{2ADE0969-314F-4BF2-9D21-59DCB7CBA3C3}" type="pres">
      <dgm:prSet presAssocID="{A67995FA-9EAE-44F7-BA53-96D253DB5CAA}" presName="accentRepeatNode" presStyleLbl="solidAlignAcc1" presStyleIdx="1" presStyleCnt="16"/>
      <dgm:spPr/>
    </dgm:pt>
    <dgm:pt modelId="{73711596-B2D4-4B9C-8A2F-1562E42AEC4E}" type="pres">
      <dgm:prSet presAssocID="{8D99BF86-D85D-411A-895A-50A502C274FA}" presName="text2" presStyleCnt="0"/>
      <dgm:spPr/>
    </dgm:pt>
    <dgm:pt modelId="{FD42BF35-3835-4C19-989E-DF40C8D90596}" type="pres">
      <dgm:prSet presAssocID="{8D99BF86-D85D-411A-895A-50A502C274FA}" presName="textRepeatNode" presStyleLbl="alignNode1" presStyleIdx="1" presStyleCnt="8">
        <dgm:presLayoutVars>
          <dgm:chMax val="0"/>
          <dgm:chPref val="0"/>
          <dgm:bulletEnabled val="1"/>
        </dgm:presLayoutVars>
      </dgm:prSet>
      <dgm:spPr/>
      <dgm:t>
        <a:bodyPr/>
        <a:lstStyle/>
        <a:p>
          <a:pPr rtl="1"/>
          <a:endParaRPr lang="ar-EG"/>
        </a:p>
      </dgm:t>
    </dgm:pt>
    <dgm:pt modelId="{B7FFE9AF-E48A-45CD-AF94-A54397A057BD}" type="pres">
      <dgm:prSet presAssocID="{8D99BF86-D85D-411A-895A-50A502C274FA}" presName="textaccent2" presStyleCnt="0"/>
      <dgm:spPr/>
    </dgm:pt>
    <dgm:pt modelId="{71B2DA8E-D608-4A19-B301-3416290DAD7F}" type="pres">
      <dgm:prSet presAssocID="{8D99BF86-D85D-411A-895A-50A502C274FA}" presName="accentRepeatNode" presStyleLbl="solidAlignAcc1" presStyleIdx="2" presStyleCnt="16"/>
      <dgm:spPr/>
    </dgm:pt>
    <dgm:pt modelId="{E6E8DA00-B552-4C9E-977E-AE753236B83F}" type="pres">
      <dgm:prSet presAssocID="{084A936A-FB7A-4F30-8B2D-1D0B7EBE3B48}" presName="image2" presStyleCnt="0"/>
      <dgm:spPr/>
    </dgm:pt>
    <dgm:pt modelId="{C45A4D74-1D41-4403-A4C0-D58CD38714B9}" type="pres">
      <dgm:prSet presAssocID="{084A936A-FB7A-4F30-8B2D-1D0B7EBE3B48}" presName="imageRepeatNode" presStyleLbl="alignAcc1" presStyleIdx="1" presStyleCnt="8"/>
      <dgm:spPr/>
      <dgm:t>
        <a:bodyPr/>
        <a:lstStyle/>
        <a:p>
          <a:pPr rtl="1"/>
          <a:endParaRPr lang="ar-EG"/>
        </a:p>
      </dgm:t>
    </dgm:pt>
    <dgm:pt modelId="{BDA4EBCB-71CE-440C-8752-C8C077836612}" type="pres">
      <dgm:prSet presAssocID="{084A936A-FB7A-4F30-8B2D-1D0B7EBE3B48}" presName="imageaccent2" presStyleCnt="0"/>
      <dgm:spPr/>
    </dgm:pt>
    <dgm:pt modelId="{34639C00-C5C5-45BA-9543-16377299CC73}" type="pres">
      <dgm:prSet presAssocID="{084A936A-FB7A-4F30-8B2D-1D0B7EBE3B48}" presName="accentRepeatNode" presStyleLbl="solidAlignAcc1" presStyleIdx="3" presStyleCnt="16"/>
      <dgm:spPr/>
    </dgm:pt>
    <dgm:pt modelId="{06488886-8A6B-4068-BABC-1BF163926AF5}" type="pres">
      <dgm:prSet presAssocID="{283CE519-0AC4-4C77-8FB3-11524710BDC4}" presName="text3" presStyleCnt="0"/>
      <dgm:spPr/>
    </dgm:pt>
    <dgm:pt modelId="{BC77B9FB-4EEE-4D63-BC06-6C50BA198CF4}" type="pres">
      <dgm:prSet presAssocID="{283CE519-0AC4-4C77-8FB3-11524710BDC4}" presName="textRepeatNode" presStyleLbl="alignNode1" presStyleIdx="2" presStyleCnt="8">
        <dgm:presLayoutVars>
          <dgm:chMax val="0"/>
          <dgm:chPref val="0"/>
          <dgm:bulletEnabled val="1"/>
        </dgm:presLayoutVars>
      </dgm:prSet>
      <dgm:spPr/>
      <dgm:t>
        <a:bodyPr/>
        <a:lstStyle/>
        <a:p>
          <a:pPr rtl="1"/>
          <a:endParaRPr lang="ar-EG"/>
        </a:p>
      </dgm:t>
    </dgm:pt>
    <dgm:pt modelId="{6870278F-E165-4B6E-820F-0009467ACC0C}" type="pres">
      <dgm:prSet presAssocID="{283CE519-0AC4-4C77-8FB3-11524710BDC4}" presName="textaccent3" presStyleCnt="0"/>
      <dgm:spPr/>
    </dgm:pt>
    <dgm:pt modelId="{7EB1C595-F43F-4242-B5A4-4E29AB949F46}" type="pres">
      <dgm:prSet presAssocID="{283CE519-0AC4-4C77-8FB3-11524710BDC4}" presName="accentRepeatNode" presStyleLbl="solidAlignAcc1" presStyleIdx="4" presStyleCnt="16"/>
      <dgm:spPr/>
    </dgm:pt>
    <dgm:pt modelId="{9F3048F8-7141-4123-9798-4F8ED791A952}" type="pres">
      <dgm:prSet presAssocID="{47030ACF-6E7E-4352-A166-5F945E7EF12F}" presName="image3" presStyleCnt="0"/>
      <dgm:spPr/>
    </dgm:pt>
    <dgm:pt modelId="{A18BC88F-168C-4578-BEAF-0CAC2DDCA7B4}" type="pres">
      <dgm:prSet presAssocID="{47030ACF-6E7E-4352-A166-5F945E7EF12F}" presName="imageRepeatNode" presStyleLbl="alignAcc1" presStyleIdx="2" presStyleCnt="8"/>
      <dgm:spPr/>
      <dgm:t>
        <a:bodyPr/>
        <a:lstStyle/>
        <a:p>
          <a:pPr rtl="1"/>
          <a:endParaRPr lang="ar-EG"/>
        </a:p>
      </dgm:t>
    </dgm:pt>
    <dgm:pt modelId="{9E1ABD0D-FD1C-4DA7-A45F-4CC12BD174B0}" type="pres">
      <dgm:prSet presAssocID="{47030ACF-6E7E-4352-A166-5F945E7EF12F}" presName="imageaccent3" presStyleCnt="0"/>
      <dgm:spPr/>
    </dgm:pt>
    <dgm:pt modelId="{75C53FBC-9EBB-4EC8-B558-088B3A75829C}" type="pres">
      <dgm:prSet presAssocID="{47030ACF-6E7E-4352-A166-5F945E7EF12F}" presName="accentRepeatNode" presStyleLbl="solidAlignAcc1" presStyleIdx="5" presStyleCnt="16"/>
      <dgm:spPr/>
    </dgm:pt>
    <dgm:pt modelId="{5C531CFE-BE5E-4781-BDEC-13F721DEB421}" type="pres">
      <dgm:prSet presAssocID="{5382EB0E-6603-421B-B351-EB9BD7F7439D}" presName="text4" presStyleCnt="0"/>
      <dgm:spPr/>
    </dgm:pt>
    <dgm:pt modelId="{74237541-687A-45F8-B7B6-7A816B5FAEC8}" type="pres">
      <dgm:prSet presAssocID="{5382EB0E-6603-421B-B351-EB9BD7F7439D}" presName="textRepeatNode" presStyleLbl="alignNode1" presStyleIdx="3" presStyleCnt="8">
        <dgm:presLayoutVars>
          <dgm:chMax val="0"/>
          <dgm:chPref val="0"/>
          <dgm:bulletEnabled val="1"/>
        </dgm:presLayoutVars>
      </dgm:prSet>
      <dgm:spPr/>
      <dgm:t>
        <a:bodyPr/>
        <a:lstStyle/>
        <a:p>
          <a:pPr rtl="1"/>
          <a:endParaRPr lang="ar-EG"/>
        </a:p>
      </dgm:t>
    </dgm:pt>
    <dgm:pt modelId="{36C98CC1-A2A1-4D78-A056-CA8B3A64A8FD}" type="pres">
      <dgm:prSet presAssocID="{5382EB0E-6603-421B-B351-EB9BD7F7439D}" presName="textaccent4" presStyleCnt="0"/>
      <dgm:spPr/>
    </dgm:pt>
    <dgm:pt modelId="{E1729F7E-AE1F-4086-A6DF-9B3C1047C784}" type="pres">
      <dgm:prSet presAssocID="{5382EB0E-6603-421B-B351-EB9BD7F7439D}" presName="accentRepeatNode" presStyleLbl="solidAlignAcc1" presStyleIdx="6" presStyleCnt="16"/>
      <dgm:spPr/>
    </dgm:pt>
    <dgm:pt modelId="{75E0ABF5-28E5-419F-AE7B-9DCAD37268CC}" type="pres">
      <dgm:prSet presAssocID="{8FB94264-566C-43AE-A1BA-55415D999F7D}" presName="image4" presStyleCnt="0"/>
      <dgm:spPr/>
    </dgm:pt>
    <dgm:pt modelId="{79FE660A-48CA-44EC-BD15-FA44B495D002}" type="pres">
      <dgm:prSet presAssocID="{8FB94264-566C-43AE-A1BA-55415D999F7D}" presName="imageRepeatNode" presStyleLbl="alignAcc1" presStyleIdx="3" presStyleCnt="8"/>
      <dgm:spPr/>
      <dgm:t>
        <a:bodyPr/>
        <a:lstStyle/>
        <a:p>
          <a:pPr rtl="1"/>
          <a:endParaRPr lang="ar-EG"/>
        </a:p>
      </dgm:t>
    </dgm:pt>
    <dgm:pt modelId="{598809C9-3E13-4DE4-A50E-4A81CBD33242}" type="pres">
      <dgm:prSet presAssocID="{8FB94264-566C-43AE-A1BA-55415D999F7D}" presName="imageaccent4" presStyleCnt="0"/>
      <dgm:spPr/>
    </dgm:pt>
    <dgm:pt modelId="{3946A137-716B-442E-8A9B-2C7F97F3D03B}" type="pres">
      <dgm:prSet presAssocID="{8FB94264-566C-43AE-A1BA-55415D999F7D}" presName="accentRepeatNode" presStyleLbl="solidAlignAcc1" presStyleIdx="7" presStyleCnt="16"/>
      <dgm:spPr/>
    </dgm:pt>
    <dgm:pt modelId="{F5F14755-4C75-42B3-861D-FCEE062CDCC7}" type="pres">
      <dgm:prSet presAssocID="{9B1E0138-EE2D-4F7B-94D9-06D82329D3B9}" presName="text5" presStyleCnt="0"/>
      <dgm:spPr/>
    </dgm:pt>
    <dgm:pt modelId="{BB18C255-FF51-495A-897C-46409EB4F08B}" type="pres">
      <dgm:prSet presAssocID="{9B1E0138-EE2D-4F7B-94D9-06D82329D3B9}" presName="textRepeatNode" presStyleLbl="alignNode1" presStyleIdx="4" presStyleCnt="8">
        <dgm:presLayoutVars>
          <dgm:chMax val="0"/>
          <dgm:chPref val="0"/>
          <dgm:bulletEnabled val="1"/>
        </dgm:presLayoutVars>
      </dgm:prSet>
      <dgm:spPr/>
      <dgm:t>
        <a:bodyPr/>
        <a:lstStyle/>
        <a:p>
          <a:pPr rtl="1"/>
          <a:endParaRPr lang="ar-EG"/>
        </a:p>
      </dgm:t>
    </dgm:pt>
    <dgm:pt modelId="{982E5408-1DC0-46AA-9870-20E5602674A5}" type="pres">
      <dgm:prSet presAssocID="{9B1E0138-EE2D-4F7B-94D9-06D82329D3B9}" presName="textaccent5" presStyleCnt="0"/>
      <dgm:spPr/>
    </dgm:pt>
    <dgm:pt modelId="{12AF6CA4-7C4B-4CAF-9A3A-CB4FBEB615D4}" type="pres">
      <dgm:prSet presAssocID="{9B1E0138-EE2D-4F7B-94D9-06D82329D3B9}" presName="accentRepeatNode" presStyleLbl="solidAlignAcc1" presStyleIdx="8" presStyleCnt="16"/>
      <dgm:spPr/>
    </dgm:pt>
    <dgm:pt modelId="{83650442-A680-4ABE-9D33-F6AEFCCF5094}" type="pres">
      <dgm:prSet presAssocID="{7348B6DB-AB11-408F-B7CD-0C2B5D5E4BDC}" presName="image5" presStyleCnt="0"/>
      <dgm:spPr/>
    </dgm:pt>
    <dgm:pt modelId="{DB44F77F-1EAC-4CE4-B3D7-471CED63407F}" type="pres">
      <dgm:prSet presAssocID="{7348B6DB-AB11-408F-B7CD-0C2B5D5E4BDC}" presName="imageRepeatNode" presStyleLbl="alignAcc1" presStyleIdx="4" presStyleCnt="8"/>
      <dgm:spPr/>
      <dgm:t>
        <a:bodyPr/>
        <a:lstStyle/>
        <a:p>
          <a:pPr rtl="1"/>
          <a:endParaRPr lang="ar-EG"/>
        </a:p>
      </dgm:t>
    </dgm:pt>
    <dgm:pt modelId="{9B03BAFD-5341-4D81-9D99-4430956393E9}" type="pres">
      <dgm:prSet presAssocID="{7348B6DB-AB11-408F-B7CD-0C2B5D5E4BDC}" presName="imageaccent5" presStyleCnt="0"/>
      <dgm:spPr/>
    </dgm:pt>
    <dgm:pt modelId="{B734A445-433D-4996-882B-DEAF5B0DCBF5}" type="pres">
      <dgm:prSet presAssocID="{7348B6DB-AB11-408F-B7CD-0C2B5D5E4BDC}" presName="accentRepeatNode" presStyleLbl="solidAlignAcc1" presStyleIdx="9" presStyleCnt="16"/>
      <dgm:spPr/>
    </dgm:pt>
    <dgm:pt modelId="{F2B8361E-FEB7-453F-BEA2-31EF74F54D59}" type="pres">
      <dgm:prSet presAssocID="{45D7E38B-7F1F-4880-82C0-60AB09229C43}" presName="text6" presStyleCnt="0"/>
      <dgm:spPr/>
    </dgm:pt>
    <dgm:pt modelId="{10DE5BD8-DC4B-41A3-9BD0-52998465BB7C}" type="pres">
      <dgm:prSet presAssocID="{45D7E38B-7F1F-4880-82C0-60AB09229C43}" presName="textRepeatNode" presStyleLbl="alignNode1" presStyleIdx="5" presStyleCnt="8">
        <dgm:presLayoutVars>
          <dgm:chMax val="0"/>
          <dgm:chPref val="0"/>
          <dgm:bulletEnabled val="1"/>
        </dgm:presLayoutVars>
      </dgm:prSet>
      <dgm:spPr/>
      <dgm:t>
        <a:bodyPr/>
        <a:lstStyle/>
        <a:p>
          <a:pPr rtl="1"/>
          <a:endParaRPr lang="ar-EG"/>
        </a:p>
      </dgm:t>
    </dgm:pt>
    <dgm:pt modelId="{41F0CCA4-52E9-43F3-83D9-DD5265CFBBF5}" type="pres">
      <dgm:prSet presAssocID="{45D7E38B-7F1F-4880-82C0-60AB09229C43}" presName="textaccent6" presStyleCnt="0"/>
      <dgm:spPr/>
    </dgm:pt>
    <dgm:pt modelId="{4870950D-3114-495A-8633-AD1745655B1A}" type="pres">
      <dgm:prSet presAssocID="{45D7E38B-7F1F-4880-82C0-60AB09229C43}" presName="accentRepeatNode" presStyleLbl="solidAlignAcc1" presStyleIdx="10" presStyleCnt="16"/>
      <dgm:spPr/>
    </dgm:pt>
    <dgm:pt modelId="{0633563D-AE0F-4154-B1A1-957FDDB440B9}" type="pres">
      <dgm:prSet presAssocID="{DE92E523-44B8-4E75-9AC3-26A205186185}" presName="image6" presStyleCnt="0"/>
      <dgm:spPr/>
    </dgm:pt>
    <dgm:pt modelId="{64580220-77F2-4F02-BBAC-980EB7CD36F8}" type="pres">
      <dgm:prSet presAssocID="{DE92E523-44B8-4E75-9AC3-26A205186185}" presName="imageRepeatNode" presStyleLbl="alignAcc1" presStyleIdx="5" presStyleCnt="8"/>
      <dgm:spPr/>
      <dgm:t>
        <a:bodyPr/>
        <a:lstStyle/>
        <a:p>
          <a:pPr rtl="1"/>
          <a:endParaRPr lang="ar-EG"/>
        </a:p>
      </dgm:t>
    </dgm:pt>
    <dgm:pt modelId="{0900614C-960D-41A1-88C7-C8BFC341A4F0}" type="pres">
      <dgm:prSet presAssocID="{DE92E523-44B8-4E75-9AC3-26A205186185}" presName="imageaccent6" presStyleCnt="0"/>
      <dgm:spPr/>
    </dgm:pt>
    <dgm:pt modelId="{897B63FB-DB35-45EA-BF4D-1BBDA108F62E}" type="pres">
      <dgm:prSet presAssocID="{DE92E523-44B8-4E75-9AC3-26A205186185}" presName="accentRepeatNode" presStyleLbl="solidAlignAcc1" presStyleIdx="11" presStyleCnt="16"/>
      <dgm:spPr/>
    </dgm:pt>
    <dgm:pt modelId="{26FE52B9-3A93-4E20-9882-592C2A258A3C}" type="pres">
      <dgm:prSet presAssocID="{B7014A03-8E6A-41D7-8C40-C124C5089F75}" presName="text7" presStyleCnt="0"/>
      <dgm:spPr/>
    </dgm:pt>
    <dgm:pt modelId="{0B5A3DCB-FD7A-45E7-8D87-12490E1149E1}" type="pres">
      <dgm:prSet presAssocID="{B7014A03-8E6A-41D7-8C40-C124C5089F75}" presName="textRepeatNode" presStyleLbl="alignNode1" presStyleIdx="6" presStyleCnt="8">
        <dgm:presLayoutVars>
          <dgm:chMax val="0"/>
          <dgm:chPref val="0"/>
          <dgm:bulletEnabled val="1"/>
        </dgm:presLayoutVars>
      </dgm:prSet>
      <dgm:spPr/>
      <dgm:t>
        <a:bodyPr/>
        <a:lstStyle/>
        <a:p>
          <a:pPr rtl="1"/>
          <a:endParaRPr lang="ar-EG"/>
        </a:p>
      </dgm:t>
    </dgm:pt>
    <dgm:pt modelId="{5112777E-D353-45AC-8088-41B9FDAC83CC}" type="pres">
      <dgm:prSet presAssocID="{B7014A03-8E6A-41D7-8C40-C124C5089F75}" presName="textaccent7" presStyleCnt="0"/>
      <dgm:spPr/>
    </dgm:pt>
    <dgm:pt modelId="{79C3C9F1-F76D-4C71-AA9B-056779C32789}" type="pres">
      <dgm:prSet presAssocID="{B7014A03-8E6A-41D7-8C40-C124C5089F75}" presName="accentRepeatNode" presStyleLbl="solidAlignAcc1" presStyleIdx="12" presStyleCnt="16"/>
      <dgm:spPr/>
    </dgm:pt>
    <dgm:pt modelId="{2AB127F0-D135-46FE-997D-70287BE3668A}" type="pres">
      <dgm:prSet presAssocID="{0328D56C-ABF5-4771-8235-9FEC67458DB5}" presName="image7" presStyleCnt="0"/>
      <dgm:spPr/>
    </dgm:pt>
    <dgm:pt modelId="{63A00CD8-1CE6-45D3-BE32-9D27B75AC76A}" type="pres">
      <dgm:prSet presAssocID="{0328D56C-ABF5-4771-8235-9FEC67458DB5}" presName="imageRepeatNode" presStyleLbl="alignAcc1" presStyleIdx="6" presStyleCnt="8"/>
      <dgm:spPr/>
      <dgm:t>
        <a:bodyPr/>
        <a:lstStyle/>
        <a:p>
          <a:pPr rtl="1"/>
          <a:endParaRPr lang="ar-EG"/>
        </a:p>
      </dgm:t>
    </dgm:pt>
    <dgm:pt modelId="{E35F1C70-9894-4D11-BEA4-F793521A6C17}" type="pres">
      <dgm:prSet presAssocID="{0328D56C-ABF5-4771-8235-9FEC67458DB5}" presName="imageaccent7" presStyleCnt="0"/>
      <dgm:spPr/>
    </dgm:pt>
    <dgm:pt modelId="{FB915511-FD17-4032-B4B8-42856446E7D1}" type="pres">
      <dgm:prSet presAssocID="{0328D56C-ABF5-4771-8235-9FEC67458DB5}" presName="accentRepeatNode" presStyleLbl="solidAlignAcc1" presStyleIdx="13" presStyleCnt="16"/>
      <dgm:spPr/>
    </dgm:pt>
    <dgm:pt modelId="{6F1A96FD-D673-43C0-B521-1C5D828AF945}" type="pres">
      <dgm:prSet presAssocID="{B784D162-46FB-45A9-9F66-BF0B5423B199}" presName="text8" presStyleCnt="0"/>
      <dgm:spPr/>
    </dgm:pt>
    <dgm:pt modelId="{599FE708-4AD7-4FEA-AB59-AB810EDDC34E}" type="pres">
      <dgm:prSet presAssocID="{B784D162-46FB-45A9-9F66-BF0B5423B199}" presName="textRepeatNode" presStyleLbl="alignNode1" presStyleIdx="7" presStyleCnt="8">
        <dgm:presLayoutVars>
          <dgm:chMax val="0"/>
          <dgm:chPref val="0"/>
          <dgm:bulletEnabled val="1"/>
        </dgm:presLayoutVars>
      </dgm:prSet>
      <dgm:spPr/>
      <dgm:t>
        <a:bodyPr/>
        <a:lstStyle/>
        <a:p>
          <a:pPr rtl="1"/>
          <a:endParaRPr lang="ar-EG"/>
        </a:p>
      </dgm:t>
    </dgm:pt>
    <dgm:pt modelId="{A37A454F-5B9A-4F95-8888-BB9234FDFE41}" type="pres">
      <dgm:prSet presAssocID="{B784D162-46FB-45A9-9F66-BF0B5423B199}" presName="textaccent8" presStyleCnt="0"/>
      <dgm:spPr/>
    </dgm:pt>
    <dgm:pt modelId="{67191935-0641-47D0-A9AC-17E2ED2FE073}" type="pres">
      <dgm:prSet presAssocID="{B784D162-46FB-45A9-9F66-BF0B5423B199}" presName="accentRepeatNode" presStyleLbl="solidAlignAcc1" presStyleIdx="14" presStyleCnt="16"/>
      <dgm:spPr/>
    </dgm:pt>
    <dgm:pt modelId="{DEF8D578-DC77-4C35-BBD3-3F2CAD9F972B}" type="pres">
      <dgm:prSet presAssocID="{AC42CAAE-2F1E-4EBB-B375-D335491B7E70}" presName="image8" presStyleCnt="0"/>
      <dgm:spPr/>
    </dgm:pt>
    <dgm:pt modelId="{8F234E17-5E2D-4DCE-9D44-92A0AD1693C9}" type="pres">
      <dgm:prSet presAssocID="{AC42CAAE-2F1E-4EBB-B375-D335491B7E70}" presName="imageRepeatNode" presStyleLbl="alignAcc1" presStyleIdx="7" presStyleCnt="8"/>
      <dgm:spPr/>
      <dgm:t>
        <a:bodyPr/>
        <a:lstStyle/>
        <a:p>
          <a:pPr rtl="1"/>
          <a:endParaRPr lang="ar-EG"/>
        </a:p>
      </dgm:t>
    </dgm:pt>
    <dgm:pt modelId="{2F06BD66-1A62-47F2-8DA2-B8BA6E9C130A}" type="pres">
      <dgm:prSet presAssocID="{AC42CAAE-2F1E-4EBB-B375-D335491B7E70}" presName="imageaccent8" presStyleCnt="0"/>
      <dgm:spPr/>
    </dgm:pt>
    <dgm:pt modelId="{F9752829-3033-4D94-B410-706DE8990628}" type="pres">
      <dgm:prSet presAssocID="{AC42CAAE-2F1E-4EBB-B375-D335491B7E70}" presName="accentRepeatNode" presStyleLbl="solidAlignAcc1" presStyleIdx="15" presStyleCnt="16"/>
      <dgm:spPr/>
    </dgm:pt>
  </dgm:ptLst>
  <dgm:cxnLst>
    <dgm:cxn modelId="{C88D9EF1-EBF4-4982-B893-C8F2635D918E}" type="presOf" srcId="{B784D162-46FB-45A9-9F66-BF0B5423B199}" destId="{599FE708-4AD7-4FEA-AB59-AB810EDDC34E}" srcOrd="0" destOrd="0" presId="urn:microsoft.com/office/officeart/2008/layout/HexagonCluster"/>
    <dgm:cxn modelId="{9DFAB3B9-F8D3-4204-81D2-1C74B6C68757}" srcId="{0BDDFC22-5D47-4B56-9A54-4F4D422EA380}" destId="{B7014A03-8E6A-41D7-8C40-C124C5089F75}" srcOrd="6" destOrd="0" parTransId="{FE620967-1E47-4BEF-947C-1DA291D3C2DB}" sibTransId="{0328D56C-ABF5-4771-8235-9FEC67458DB5}"/>
    <dgm:cxn modelId="{D52D7E7A-2ACC-4064-BD00-AE408BF492DD}" type="presOf" srcId="{DE92E523-44B8-4E75-9AC3-26A205186185}" destId="{64580220-77F2-4F02-BBAC-980EB7CD36F8}" srcOrd="0" destOrd="0" presId="urn:microsoft.com/office/officeart/2008/layout/HexagonCluster"/>
    <dgm:cxn modelId="{CA882A97-A25E-4191-BEF4-CD1881D2258B}" srcId="{0BDDFC22-5D47-4B56-9A54-4F4D422EA380}" destId="{B792E2E5-41D2-4058-A04E-3667BAC32C2C}" srcOrd="0" destOrd="0" parTransId="{3CA74501-9048-4631-9EB0-CA44218B7273}" sibTransId="{A67995FA-9EAE-44F7-BA53-96D253DB5CAA}"/>
    <dgm:cxn modelId="{CD3921F4-9810-4D9F-85FC-99049568225E}" type="presOf" srcId="{084A936A-FB7A-4F30-8B2D-1D0B7EBE3B48}" destId="{C45A4D74-1D41-4403-A4C0-D58CD38714B9}" srcOrd="0" destOrd="0" presId="urn:microsoft.com/office/officeart/2008/layout/HexagonCluster"/>
    <dgm:cxn modelId="{EA2C51C6-B2A4-4C6E-83EF-48CEEC993B94}" type="presOf" srcId="{A67995FA-9EAE-44F7-BA53-96D253DB5CAA}" destId="{3F1E768C-6DA4-4EBC-9C31-68B6AE402ED7}" srcOrd="0" destOrd="0" presId="urn:microsoft.com/office/officeart/2008/layout/HexagonCluster"/>
    <dgm:cxn modelId="{253457B0-CA2A-42C6-9649-8CCBA9F63A2C}" type="presOf" srcId="{8FB94264-566C-43AE-A1BA-55415D999F7D}" destId="{79FE660A-48CA-44EC-BD15-FA44B495D002}" srcOrd="0" destOrd="0" presId="urn:microsoft.com/office/officeart/2008/layout/HexagonCluster"/>
    <dgm:cxn modelId="{69F3F849-B88A-46B6-B175-F7F0FB02DFCB}" srcId="{0BDDFC22-5D47-4B56-9A54-4F4D422EA380}" destId="{B784D162-46FB-45A9-9F66-BF0B5423B199}" srcOrd="7" destOrd="0" parTransId="{D5C2F706-BD9B-4665-848C-B484606F7AC8}" sibTransId="{AC42CAAE-2F1E-4EBB-B375-D335491B7E70}"/>
    <dgm:cxn modelId="{56E3384C-AD2E-48E8-897C-96B7123B8F72}" type="presOf" srcId="{45D7E38B-7F1F-4880-82C0-60AB09229C43}" destId="{10DE5BD8-DC4B-41A3-9BD0-52998465BB7C}" srcOrd="0" destOrd="0" presId="urn:microsoft.com/office/officeart/2008/layout/HexagonCluster"/>
    <dgm:cxn modelId="{2D770790-E12C-4350-9E45-81A825250460}" type="presOf" srcId="{B7014A03-8E6A-41D7-8C40-C124C5089F75}" destId="{0B5A3DCB-FD7A-45E7-8D87-12490E1149E1}" srcOrd="0" destOrd="0" presId="urn:microsoft.com/office/officeart/2008/layout/HexagonCluster"/>
    <dgm:cxn modelId="{8A329C10-1A40-4299-9AFE-9A2228ADD952}" srcId="{0BDDFC22-5D47-4B56-9A54-4F4D422EA380}" destId="{45D7E38B-7F1F-4880-82C0-60AB09229C43}" srcOrd="5" destOrd="0" parTransId="{489C0AAE-4B6A-4332-8401-07736D58C060}" sibTransId="{DE92E523-44B8-4E75-9AC3-26A205186185}"/>
    <dgm:cxn modelId="{DF2A9E25-CC36-4BB2-8922-4A72C29D30EA}" type="presOf" srcId="{283CE519-0AC4-4C77-8FB3-11524710BDC4}" destId="{BC77B9FB-4EEE-4D63-BC06-6C50BA198CF4}" srcOrd="0" destOrd="0" presId="urn:microsoft.com/office/officeart/2008/layout/HexagonCluster"/>
    <dgm:cxn modelId="{59E489F8-BD12-4035-B81A-6146E275401A}" type="presOf" srcId="{B792E2E5-41D2-4058-A04E-3667BAC32C2C}" destId="{2276091A-BD86-4BEF-AE01-DC360C2DBFE4}" srcOrd="0" destOrd="0" presId="urn:microsoft.com/office/officeart/2008/layout/HexagonCluster"/>
    <dgm:cxn modelId="{BF6CAE87-73F8-4074-9B3E-5FC322394B88}" srcId="{0BDDFC22-5D47-4B56-9A54-4F4D422EA380}" destId="{8D99BF86-D85D-411A-895A-50A502C274FA}" srcOrd="1" destOrd="0" parTransId="{B86B73A8-4196-42B7-B0BA-5CB0A5AF4FB5}" sibTransId="{084A936A-FB7A-4F30-8B2D-1D0B7EBE3B48}"/>
    <dgm:cxn modelId="{E835F94F-B7EE-41B1-8AB0-52F4BDF0F242}" srcId="{0BDDFC22-5D47-4B56-9A54-4F4D422EA380}" destId="{9B1E0138-EE2D-4F7B-94D9-06D82329D3B9}" srcOrd="4" destOrd="0" parTransId="{983F7CFE-09E7-4A51-81D8-C6F9F9799B5E}" sibTransId="{7348B6DB-AB11-408F-B7CD-0C2B5D5E4BDC}"/>
    <dgm:cxn modelId="{46B8FF25-8503-488F-99D0-564B0C47C4F7}" type="presOf" srcId="{0328D56C-ABF5-4771-8235-9FEC67458DB5}" destId="{63A00CD8-1CE6-45D3-BE32-9D27B75AC76A}" srcOrd="0" destOrd="0" presId="urn:microsoft.com/office/officeart/2008/layout/HexagonCluster"/>
    <dgm:cxn modelId="{BB469D15-7DB8-4F7A-8377-B505B244847C}" type="presOf" srcId="{5382EB0E-6603-421B-B351-EB9BD7F7439D}" destId="{74237541-687A-45F8-B7B6-7A816B5FAEC8}" srcOrd="0" destOrd="0" presId="urn:microsoft.com/office/officeart/2008/layout/HexagonCluster"/>
    <dgm:cxn modelId="{5E63F2DA-518C-425C-B462-43A482977AD8}" type="presOf" srcId="{9B1E0138-EE2D-4F7B-94D9-06D82329D3B9}" destId="{BB18C255-FF51-495A-897C-46409EB4F08B}" srcOrd="0" destOrd="0" presId="urn:microsoft.com/office/officeart/2008/layout/HexagonCluster"/>
    <dgm:cxn modelId="{59639FB6-DDB4-4128-A7F1-364AB5C7CC05}" type="presOf" srcId="{47030ACF-6E7E-4352-A166-5F945E7EF12F}" destId="{A18BC88F-168C-4578-BEAF-0CAC2DDCA7B4}" srcOrd="0" destOrd="0" presId="urn:microsoft.com/office/officeart/2008/layout/HexagonCluster"/>
    <dgm:cxn modelId="{8A6EC1C9-714C-499F-B6A1-F00519B32E09}" type="presOf" srcId="{0BDDFC22-5D47-4B56-9A54-4F4D422EA380}" destId="{54525A5B-9261-4F80-B748-632D10E7A4BA}" srcOrd="0" destOrd="0" presId="urn:microsoft.com/office/officeart/2008/layout/HexagonCluster"/>
    <dgm:cxn modelId="{07A71392-BA96-4A05-BA3E-6246E85CE049}" type="presOf" srcId="{7348B6DB-AB11-408F-B7CD-0C2B5D5E4BDC}" destId="{DB44F77F-1EAC-4CE4-B3D7-471CED63407F}" srcOrd="0" destOrd="0" presId="urn:microsoft.com/office/officeart/2008/layout/HexagonCluster"/>
    <dgm:cxn modelId="{96902B8E-04B8-484B-A299-8B2EE42B4E37}" srcId="{0BDDFC22-5D47-4B56-9A54-4F4D422EA380}" destId="{283CE519-0AC4-4C77-8FB3-11524710BDC4}" srcOrd="2" destOrd="0" parTransId="{F13ECADD-60DB-4303-B5DD-2016FE5FDA24}" sibTransId="{47030ACF-6E7E-4352-A166-5F945E7EF12F}"/>
    <dgm:cxn modelId="{E4359BA3-78FE-4386-BA41-071BECF00489}" srcId="{0BDDFC22-5D47-4B56-9A54-4F4D422EA380}" destId="{5382EB0E-6603-421B-B351-EB9BD7F7439D}" srcOrd="3" destOrd="0" parTransId="{EAD31C99-647F-4CDC-93C5-D1E524845FD2}" sibTransId="{8FB94264-566C-43AE-A1BA-55415D999F7D}"/>
    <dgm:cxn modelId="{6C2882E1-E8A2-412B-B6EA-590A8CDEF1EA}" type="presOf" srcId="{8D99BF86-D85D-411A-895A-50A502C274FA}" destId="{FD42BF35-3835-4C19-989E-DF40C8D90596}" srcOrd="0" destOrd="0" presId="urn:microsoft.com/office/officeart/2008/layout/HexagonCluster"/>
    <dgm:cxn modelId="{8271BBED-B0B1-496C-BE6F-F836F5A5EB21}" type="presOf" srcId="{AC42CAAE-2F1E-4EBB-B375-D335491B7E70}" destId="{8F234E17-5E2D-4DCE-9D44-92A0AD1693C9}" srcOrd="0" destOrd="0" presId="urn:microsoft.com/office/officeart/2008/layout/HexagonCluster"/>
    <dgm:cxn modelId="{6092D866-3D73-4473-AB62-02ACC9ADE656}" type="presParOf" srcId="{54525A5B-9261-4F80-B748-632D10E7A4BA}" destId="{796E9772-417C-4C9E-AE3E-D22F8F2589D2}" srcOrd="0" destOrd="0" presId="urn:microsoft.com/office/officeart/2008/layout/HexagonCluster"/>
    <dgm:cxn modelId="{67CAE7CC-F470-4C64-A19E-A7C77A46C995}" type="presParOf" srcId="{796E9772-417C-4C9E-AE3E-D22F8F2589D2}" destId="{2276091A-BD86-4BEF-AE01-DC360C2DBFE4}" srcOrd="0" destOrd="0" presId="urn:microsoft.com/office/officeart/2008/layout/HexagonCluster"/>
    <dgm:cxn modelId="{8DDCC375-10B7-468F-A668-571C71D5FFCE}" type="presParOf" srcId="{54525A5B-9261-4F80-B748-632D10E7A4BA}" destId="{1A7640ED-34D0-43D6-B132-98C1C53A3B90}" srcOrd="1" destOrd="0" presId="urn:microsoft.com/office/officeart/2008/layout/HexagonCluster"/>
    <dgm:cxn modelId="{98553268-F9FE-4966-9B50-2EBBE7966B2A}" type="presParOf" srcId="{1A7640ED-34D0-43D6-B132-98C1C53A3B90}" destId="{48F02AB8-8C2B-4F21-A2C4-6DE43CE32192}" srcOrd="0" destOrd="0" presId="urn:microsoft.com/office/officeart/2008/layout/HexagonCluster"/>
    <dgm:cxn modelId="{F62C5483-EE85-4DD5-934C-DCEB1B95739C}" type="presParOf" srcId="{54525A5B-9261-4F80-B748-632D10E7A4BA}" destId="{25A70C9F-7A36-4C13-AB61-FEAAEA4B3015}" srcOrd="2" destOrd="0" presId="urn:microsoft.com/office/officeart/2008/layout/HexagonCluster"/>
    <dgm:cxn modelId="{7AB934DB-541C-4106-995A-49D0C29F6DB4}" type="presParOf" srcId="{25A70C9F-7A36-4C13-AB61-FEAAEA4B3015}" destId="{3F1E768C-6DA4-4EBC-9C31-68B6AE402ED7}" srcOrd="0" destOrd="0" presId="urn:microsoft.com/office/officeart/2008/layout/HexagonCluster"/>
    <dgm:cxn modelId="{02A4CAC1-C223-4B65-B698-602E97F7FDB0}" type="presParOf" srcId="{54525A5B-9261-4F80-B748-632D10E7A4BA}" destId="{DA716722-0D5B-4AA1-9C19-45C61CD3D94F}" srcOrd="3" destOrd="0" presId="urn:microsoft.com/office/officeart/2008/layout/HexagonCluster"/>
    <dgm:cxn modelId="{B4E278E3-E597-47EB-A43F-13E34219296A}" type="presParOf" srcId="{DA716722-0D5B-4AA1-9C19-45C61CD3D94F}" destId="{2ADE0969-314F-4BF2-9D21-59DCB7CBA3C3}" srcOrd="0" destOrd="0" presId="urn:microsoft.com/office/officeart/2008/layout/HexagonCluster"/>
    <dgm:cxn modelId="{A4C85CED-DD1B-45D9-9118-2B7A8BF20A26}" type="presParOf" srcId="{54525A5B-9261-4F80-B748-632D10E7A4BA}" destId="{73711596-B2D4-4B9C-8A2F-1562E42AEC4E}" srcOrd="4" destOrd="0" presId="urn:microsoft.com/office/officeart/2008/layout/HexagonCluster"/>
    <dgm:cxn modelId="{AE40837E-CB03-4742-819A-EAEE0FD970AC}" type="presParOf" srcId="{73711596-B2D4-4B9C-8A2F-1562E42AEC4E}" destId="{FD42BF35-3835-4C19-989E-DF40C8D90596}" srcOrd="0" destOrd="0" presId="urn:microsoft.com/office/officeart/2008/layout/HexagonCluster"/>
    <dgm:cxn modelId="{019CB89F-DD1A-48A0-B246-DE06E5DF5C07}" type="presParOf" srcId="{54525A5B-9261-4F80-B748-632D10E7A4BA}" destId="{B7FFE9AF-E48A-45CD-AF94-A54397A057BD}" srcOrd="5" destOrd="0" presId="urn:microsoft.com/office/officeart/2008/layout/HexagonCluster"/>
    <dgm:cxn modelId="{8FA6A5D2-B5AF-464E-97C1-942B9FA9BD69}" type="presParOf" srcId="{B7FFE9AF-E48A-45CD-AF94-A54397A057BD}" destId="{71B2DA8E-D608-4A19-B301-3416290DAD7F}" srcOrd="0" destOrd="0" presId="urn:microsoft.com/office/officeart/2008/layout/HexagonCluster"/>
    <dgm:cxn modelId="{93D6903C-D9B0-4C5C-92D5-41BC56B7782C}" type="presParOf" srcId="{54525A5B-9261-4F80-B748-632D10E7A4BA}" destId="{E6E8DA00-B552-4C9E-977E-AE753236B83F}" srcOrd="6" destOrd="0" presId="urn:microsoft.com/office/officeart/2008/layout/HexagonCluster"/>
    <dgm:cxn modelId="{E800612A-DA4C-4775-984B-B33F79C851EA}" type="presParOf" srcId="{E6E8DA00-B552-4C9E-977E-AE753236B83F}" destId="{C45A4D74-1D41-4403-A4C0-D58CD38714B9}" srcOrd="0" destOrd="0" presId="urn:microsoft.com/office/officeart/2008/layout/HexagonCluster"/>
    <dgm:cxn modelId="{801875E5-1DD3-4927-B900-0D8D5EE70B0F}" type="presParOf" srcId="{54525A5B-9261-4F80-B748-632D10E7A4BA}" destId="{BDA4EBCB-71CE-440C-8752-C8C077836612}" srcOrd="7" destOrd="0" presId="urn:microsoft.com/office/officeart/2008/layout/HexagonCluster"/>
    <dgm:cxn modelId="{F3BB4D84-7776-46F4-9A02-D86B36927517}" type="presParOf" srcId="{BDA4EBCB-71CE-440C-8752-C8C077836612}" destId="{34639C00-C5C5-45BA-9543-16377299CC73}" srcOrd="0" destOrd="0" presId="urn:microsoft.com/office/officeart/2008/layout/HexagonCluster"/>
    <dgm:cxn modelId="{852D3AE2-5627-440A-B601-00E5943F09C9}" type="presParOf" srcId="{54525A5B-9261-4F80-B748-632D10E7A4BA}" destId="{06488886-8A6B-4068-BABC-1BF163926AF5}" srcOrd="8" destOrd="0" presId="urn:microsoft.com/office/officeart/2008/layout/HexagonCluster"/>
    <dgm:cxn modelId="{CA868210-7835-46E7-9E1A-A1164F0B75E0}" type="presParOf" srcId="{06488886-8A6B-4068-BABC-1BF163926AF5}" destId="{BC77B9FB-4EEE-4D63-BC06-6C50BA198CF4}" srcOrd="0" destOrd="0" presId="urn:microsoft.com/office/officeart/2008/layout/HexagonCluster"/>
    <dgm:cxn modelId="{DB5ABD77-5143-401F-9C70-A6B659E0BB68}" type="presParOf" srcId="{54525A5B-9261-4F80-B748-632D10E7A4BA}" destId="{6870278F-E165-4B6E-820F-0009467ACC0C}" srcOrd="9" destOrd="0" presId="urn:microsoft.com/office/officeart/2008/layout/HexagonCluster"/>
    <dgm:cxn modelId="{26FFF220-ED58-4401-8D96-BF426845C182}" type="presParOf" srcId="{6870278F-E165-4B6E-820F-0009467ACC0C}" destId="{7EB1C595-F43F-4242-B5A4-4E29AB949F46}" srcOrd="0" destOrd="0" presId="urn:microsoft.com/office/officeart/2008/layout/HexagonCluster"/>
    <dgm:cxn modelId="{F546E695-6FE4-4CBE-9426-D256C7BB9CED}" type="presParOf" srcId="{54525A5B-9261-4F80-B748-632D10E7A4BA}" destId="{9F3048F8-7141-4123-9798-4F8ED791A952}" srcOrd="10" destOrd="0" presId="urn:microsoft.com/office/officeart/2008/layout/HexagonCluster"/>
    <dgm:cxn modelId="{69127ED8-AEF7-4A3B-BEE7-6C2737F10437}" type="presParOf" srcId="{9F3048F8-7141-4123-9798-4F8ED791A952}" destId="{A18BC88F-168C-4578-BEAF-0CAC2DDCA7B4}" srcOrd="0" destOrd="0" presId="urn:microsoft.com/office/officeart/2008/layout/HexagonCluster"/>
    <dgm:cxn modelId="{3F2C003A-464E-4AA6-A1F6-118330BBFA61}" type="presParOf" srcId="{54525A5B-9261-4F80-B748-632D10E7A4BA}" destId="{9E1ABD0D-FD1C-4DA7-A45F-4CC12BD174B0}" srcOrd="11" destOrd="0" presId="urn:microsoft.com/office/officeart/2008/layout/HexagonCluster"/>
    <dgm:cxn modelId="{860F5F0B-4297-4E31-91D6-7B73EA2D8B35}" type="presParOf" srcId="{9E1ABD0D-FD1C-4DA7-A45F-4CC12BD174B0}" destId="{75C53FBC-9EBB-4EC8-B558-088B3A75829C}" srcOrd="0" destOrd="0" presId="urn:microsoft.com/office/officeart/2008/layout/HexagonCluster"/>
    <dgm:cxn modelId="{0E55DE53-F7EE-4681-85D9-66D0C2FDF5C0}" type="presParOf" srcId="{54525A5B-9261-4F80-B748-632D10E7A4BA}" destId="{5C531CFE-BE5E-4781-BDEC-13F721DEB421}" srcOrd="12" destOrd="0" presId="urn:microsoft.com/office/officeart/2008/layout/HexagonCluster"/>
    <dgm:cxn modelId="{CD0E9867-4982-43C4-85F3-145CEF4EB81C}" type="presParOf" srcId="{5C531CFE-BE5E-4781-BDEC-13F721DEB421}" destId="{74237541-687A-45F8-B7B6-7A816B5FAEC8}" srcOrd="0" destOrd="0" presId="urn:microsoft.com/office/officeart/2008/layout/HexagonCluster"/>
    <dgm:cxn modelId="{026DBCF8-A865-4320-AAC3-99D6C44B4340}" type="presParOf" srcId="{54525A5B-9261-4F80-B748-632D10E7A4BA}" destId="{36C98CC1-A2A1-4D78-A056-CA8B3A64A8FD}" srcOrd="13" destOrd="0" presId="urn:microsoft.com/office/officeart/2008/layout/HexagonCluster"/>
    <dgm:cxn modelId="{7D8E97A1-292B-4A4F-83BC-9944A0305047}" type="presParOf" srcId="{36C98CC1-A2A1-4D78-A056-CA8B3A64A8FD}" destId="{E1729F7E-AE1F-4086-A6DF-9B3C1047C784}" srcOrd="0" destOrd="0" presId="urn:microsoft.com/office/officeart/2008/layout/HexagonCluster"/>
    <dgm:cxn modelId="{DE8BAC74-8A6B-443A-AC75-4AF15FF76B04}" type="presParOf" srcId="{54525A5B-9261-4F80-B748-632D10E7A4BA}" destId="{75E0ABF5-28E5-419F-AE7B-9DCAD37268CC}" srcOrd="14" destOrd="0" presId="urn:microsoft.com/office/officeart/2008/layout/HexagonCluster"/>
    <dgm:cxn modelId="{E6610B6D-F9FD-4DDB-82AD-173D3AF0F5B5}" type="presParOf" srcId="{75E0ABF5-28E5-419F-AE7B-9DCAD37268CC}" destId="{79FE660A-48CA-44EC-BD15-FA44B495D002}" srcOrd="0" destOrd="0" presId="urn:microsoft.com/office/officeart/2008/layout/HexagonCluster"/>
    <dgm:cxn modelId="{8C7E6C1B-7FD6-432D-A2D3-203C7C0431FD}" type="presParOf" srcId="{54525A5B-9261-4F80-B748-632D10E7A4BA}" destId="{598809C9-3E13-4DE4-A50E-4A81CBD33242}" srcOrd="15" destOrd="0" presId="urn:microsoft.com/office/officeart/2008/layout/HexagonCluster"/>
    <dgm:cxn modelId="{28AA08E8-917D-485D-AF2A-E5719C47D10D}" type="presParOf" srcId="{598809C9-3E13-4DE4-A50E-4A81CBD33242}" destId="{3946A137-716B-442E-8A9B-2C7F97F3D03B}" srcOrd="0" destOrd="0" presId="urn:microsoft.com/office/officeart/2008/layout/HexagonCluster"/>
    <dgm:cxn modelId="{DA137C49-8A52-4F62-A49F-662B3097E781}" type="presParOf" srcId="{54525A5B-9261-4F80-B748-632D10E7A4BA}" destId="{F5F14755-4C75-42B3-861D-FCEE062CDCC7}" srcOrd="16" destOrd="0" presId="urn:microsoft.com/office/officeart/2008/layout/HexagonCluster"/>
    <dgm:cxn modelId="{C36A4184-285A-4851-9386-63727D06B2E9}" type="presParOf" srcId="{F5F14755-4C75-42B3-861D-FCEE062CDCC7}" destId="{BB18C255-FF51-495A-897C-46409EB4F08B}" srcOrd="0" destOrd="0" presId="urn:microsoft.com/office/officeart/2008/layout/HexagonCluster"/>
    <dgm:cxn modelId="{295AC734-4BCB-4C0B-9338-0E3F0BDF7AC4}" type="presParOf" srcId="{54525A5B-9261-4F80-B748-632D10E7A4BA}" destId="{982E5408-1DC0-46AA-9870-20E5602674A5}" srcOrd="17" destOrd="0" presId="urn:microsoft.com/office/officeart/2008/layout/HexagonCluster"/>
    <dgm:cxn modelId="{E379A481-DDBC-4EA0-8795-FE089F5CE8D4}" type="presParOf" srcId="{982E5408-1DC0-46AA-9870-20E5602674A5}" destId="{12AF6CA4-7C4B-4CAF-9A3A-CB4FBEB615D4}" srcOrd="0" destOrd="0" presId="urn:microsoft.com/office/officeart/2008/layout/HexagonCluster"/>
    <dgm:cxn modelId="{73AFBF57-B043-4303-9C6C-886C6F6B41A5}" type="presParOf" srcId="{54525A5B-9261-4F80-B748-632D10E7A4BA}" destId="{83650442-A680-4ABE-9D33-F6AEFCCF5094}" srcOrd="18" destOrd="0" presId="urn:microsoft.com/office/officeart/2008/layout/HexagonCluster"/>
    <dgm:cxn modelId="{89B0D08A-BCCD-4673-B99B-60CE6811A572}" type="presParOf" srcId="{83650442-A680-4ABE-9D33-F6AEFCCF5094}" destId="{DB44F77F-1EAC-4CE4-B3D7-471CED63407F}" srcOrd="0" destOrd="0" presId="urn:microsoft.com/office/officeart/2008/layout/HexagonCluster"/>
    <dgm:cxn modelId="{AE571577-A830-45E2-8651-AAB34DF63745}" type="presParOf" srcId="{54525A5B-9261-4F80-B748-632D10E7A4BA}" destId="{9B03BAFD-5341-4D81-9D99-4430956393E9}" srcOrd="19" destOrd="0" presId="urn:microsoft.com/office/officeart/2008/layout/HexagonCluster"/>
    <dgm:cxn modelId="{00CDF9EC-638A-4BEA-9A9E-CB2380EC80B8}" type="presParOf" srcId="{9B03BAFD-5341-4D81-9D99-4430956393E9}" destId="{B734A445-433D-4996-882B-DEAF5B0DCBF5}" srcOrd="0" destOrd="0" presId="urn:microsoft.com/office/officeart/2008/layout/HexagonCluster"/>
    <dgm:cxn modelId="{8858391A-2D02-41ED-AAE6-B721C89F7D7C}" type="presParOf" srcId="{54525A5B-9261-4F80-B748-632D10E7A4BA}" destId="{F2B8361E-FEB7-453F-BEA2-31EF74F54D59}" srcOrd="20" destOrd="0" presId="urn:microsoft.com/office/officeart/2008/layout/HexagonCluster"/>
    <dgm:cxn modelId="{9539B9C1-E0B0-404E-AB26-199A57A034B2}" type="presParOf" srcId="{F2B8361E-FEB7-453F-BEA2-31EF74F54D59}" destId="{10DE5BD8-DC4B-41A3-9BD0-52998465BB7C}" srcOrd="0" destOrd="0" presId="urn:microsoft.com/office/officeart/2008/layout/HexagonCluster"/>
    <dgm:cxn modelId="{387D1490-E9FD-469F-B873-8D621928D5DC}" type="presParOf" srcId="{54525A5B-9261-4F80-B748-632D10E7A4BA}" destId="{41F0CCA4-52E9-43F3-83D9-DD5265CFBBF5}" srcOrd="21" destOrd="0" presId="urn:microsoft.com/office/officeart/2008/layout/HexagonCluster"/>
    <dgm:cxn modelId="{3192F66E-9283-48E0-B39C-E7D4569A17CD}" type="presParOf" srcId="{41F0CCA4-52E9-43F3-83D9-DD5265CFBBF5}" destId="{4870950D-3114-495A-8633-AD1745655B1A}" srcOrd="0" destOrd="0" presId="urn:microsoft.com/office/officeart/2008/layout/HexagonCluster"/>
    <dgm:cxn modelId="{D1AAA281-8574-44A6-9E2D-28FB0E5E2A51}" type="presParOf" srcId="{54525A5B-9261-4F80-B748-632D10E7A4BA}" destId="{0633563D-AE0F-4154-B1A1-957FDDB440B9}" srcOrd="22" destOrd="0" presId="urn:microsoft.com/office/officeart/2008/layout/HexagonCluster"/>
    <dgm:cxn modelId="{2F9E88CA-3E93-4A12-AF77-ACE2A9B62249}" type="presParOf" srcId="{0633563D-AE0F-4154-B1A1-957FDDB440B9}" destId="{64580220-77F2-4F02-BBAC-980EB7CD36F8}" srcOrd="0" destOrd="0" presId="urn:microsoft.com/office/officeart/2008/layout/HexagonCluster"/>
    <dgm:cxn modelId="{60819031-2018-497B-991A-C6E8303D8538}" type="presParOf" srcId="{54525A5B-9261-4F80-B748-632D10E7A4BA}" destId="{0900614C-960D-41A1-88C7-C8BFC341A4F0}" srcOrd="23" destOrd="0" presId="urn:microsoft.com/office/officeart/2008/layout/HexagonCluster"/>
    <dgm:cxn modelId="{99CE75C6-359A-4C7A-8033-5D7D852A2B8B}" type="presParOf" srcId="{0900614C-960D-41A1-88C7-C8BFC341A4F0}" destId="{897B63FB-DB35-45EA-BF4D-1BBDA108F62E}" srcOrd="0" destOrd="0" presId="urn:microsoft.com/office/officeart/2008/layout/HexagonCluster"/>
    <dgm:cxn modelId="{3F224A38-7518-43E3-9237-C938C2650542}" type="presParOf" srcId="{54525A5B-9261-4F80-B748-632D10E7A4BA}" destId="{26FE52B9-3A93-4E20-9882-592C2A258A3C}" srcOrd="24" destOrd="0" presId="urn:microsoft.com/office/officeart/2008/layout/HexagonCluster"/>
    <dgm:cxn modelId="{37DD483C-A5E7-42AE-86F3-F0F8FE34A042}" type="presParOf" srcId="{26FE52B9-3A93-4E20-9882-592C2A258A3C}" destId="{0B5A3DCB-FD7A-45E7-8D87-12490E1149E1}" srcOrd="0" destOrd="0" presId="urn:microsoft.com/office/officeart/2008/layout/HexagonCluster"/>
    <dgm:cxn modelId="{10349361-A3F6-44BB-AAA8-7791889000FD}" type="presParOf" srcId="{54525A5B-9261-4F80-B748-632D10E7A4BA}" destId="{5112777E-D353-45AC-8088-41B9FDAC83CC}" srcOrd="25" destOrd="0" presId="urn:microsoft.com/office/officeart/2008/layout/HexagonCluster"/>
    <dgm:cxn modelId="{8BAA4931-72CD-4F76-AD3B-5E7EE812E94F}" type="presParOf" srcId="{5112777E-D353-45AC-8088-41B9FDAC83CC}" destId="{79C3C9F1-F76D-4C71-AA9B-056779C32789}" srcOrd="0" destOrd="0" presId="urn:microsoft.com/office/officeart/2008/layout/HexagonCluster"/>
    <dgm:cxn modelId="{C87AB9EE-5C15-4C5F-8CFC-F29047EA0996}" type="presParOf" srcId="{54525A5B-9261-4F80-B748-632D10E7A4BA}" destId="{2AB127F0-D135-46FE-997D-70287BE3668A}" srcOrd="26" destOrd="0" presId="urn:microsoft.com/office/officeart/2008/layout/HexagonCluster"/>
    <dgm:cxn modelId="{99B025F0-80D9-4CAA-9B5D-F0D89FD214D4}" type="presParOf" srcId="{2AB127F0-D135-46FE-997D-70287BE3668A}" destId="{63A00CD8-1CE6-45D3-BE32-9D27B75AC76A}" srcOrd="0" destOrd="0" presId="urn:microsoft.com/office/officeart/2008/layout/HexagonCluster"/>
    <dgm:cxn modelId="{6AB0A4C1-2625-498C-8F04-0BDE8173DDCB}" type="presParOf" srcId="{54525A5B-9261-4F80-B748-632D10E7A4BA}" destId="{E35F1C70-9894-4D11-BEA4-F793521A6C17}" srcOrd="27" destOrd="0" presId="urn:microsoft.com/office/officeart/2008/layout/HexagonCluster"/>
    <dgm:cxn modelId="{C8FE3EFD-2D53-4F8C-8153-FF3FE443B16A}" type="presParOf" srcId="{E35F1C70-9894-4D11-BEA4-F793521A6C17}" destId="{FB915511-FD17-4032-B4B8-42856446E7D1}" srcOrd="0" destOrd="0" presId="urn:microsoft.com/office/officeart/2008/layout/HexagonCluster"/>
    <dgm:cxn modelId="{4764BCF4-EDE6-4372-93D1-44020C24FA66}" type="presParOf" srcId="{54525A5B-9261-4F80-B748-632D10E7A4BA}" destId="{6F1A96FD-D673-43C0-B521-1C5D828AF945}" srcOrd="28" destOrd="0" presId="urn:microsoft.com/office/officeart/2008/layout/HexagonCluster"/>
    <dgm:cxn modelId="{576B6EBD-3EF7-4391-8D78-26114A3DE419}" type="presParOf" srcId="{6F1A96FD-D673-43C0-B521-1C5D828AF945}" destId="{599FE708-4AD7-4FEA-AB59-AB810EDDC34E}" srcOrd="0" destOrd="0" presId="urn:microsoft.com/office/officeart/2008/layout/HexagonCluster"/>
    <dgm:cxn modelId="{23D29983-A406-4D5F-9D63-84D9A9C1FB04}" type="presParOf" srcId="{54525A5B-9261-4F80-B748-632D10E7A4BA}" destId="{A37A454F-5B9A-4F95-8888-BB9234FDFE41}" srcOrd="29" destOrd="0" presId="urn:microsoft.com/office/officeart/2008/layout/HexagonCluster"/>
    <dgm:cxn modelId="{DEB47523-F1D5-4C3F-9D66-E77A315F9811}" type="presParOf" srcId="{A37A454F-5B9A-4F95-8888-BB9234FDFE41}" destId="{67191935-0641-47D0-A9AC-17E2ED2FE073}" srcOrd="0" destOrd="0" presId="urn:microsoft.com/office/officeart/2008/layout/HexagonCluster"/>
    <dgm:cxn modelId="{6AF4DB94-E0B1-4EFA-AFC1-B1F546BD3DF3}" type="presParOf" srcId="{54525A5B-9261-4F80-B748-632D10E7A4BA}" destId="{DEF8D578-DC77-4C35-BBD3-3F2CAD9F972B}" srcOrd="30" destOrd="0" presId="urn:microsoft.com/office/officeart/2008/layout/HexagonCluster"/>
    <dgm:cxn modelId="{5F4C11E4-A506-4A55-869B-BB9A0331664B}" type="presParOf" srcId="{DEF8D578-DC77-4C35-BBD3-3F2CAD9F972B}" destId="{8F234E17-5E2D-4DCE-9D44-92A0AD1693C9}" srcOrd="0" destOrd="0" presId="urn:microsoft.com/office/officeart/2008/layout/HexagonCluster"/>
    <dgm:cxn modelId="{5FA318AD-B279-4489-BAD3-9681AFEF753A}" type="presParOf" srcId="{54525A5B-9261-4F80-B748-632D10E7A4BA}" destId="{2F06BD66-1A62-47F2-8DA2-B8BA6E9C130A}" srcOrd="31" destOrd="0" presId="urn:microsoft.com/office/officeart/2008/layout/HexagonCluster"/>
    <dgm:cxn modelId="{4B026D22-C737-4C27-B195-73854E8068E3}" type="presParOf" srcId="{2F06BD66-1A62-47F2-8DA2-B8BA6E9C130A}" destId="{F9752829-3033-4D94-B410-706DE8990628}"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6091A-BD86-4BEF-AE01-DC360C2DBFE4}">
      <dsp:nvSpPr>
        <dsp:cNvPr id="0" name=""/>
        <dsp:cNvSpPr/>
      </dsp:nvSpPr>
      <dsp:spPr>
        <a:xfrm>
          <a:off x="1064513" y="2157330"/>
          <a:ext cx="1237488" cy="1062237"/>
        </a:xfrm>
        <a:prstGeom prst="hexagon">
          <a:avLst>
            <a:gd name="adj" fmla="val 25000"/>
            <a:gd name="vf" fmla="val 115470"/>
          </a:avLst>
        </a:prstGeom>
        <a:solidFill>
          <a:schemeClr val="accent2">
            <a:shade val="50000"/>
            <a:hueOff val="0"/>
            <a:satOff val="0"/>
            <a:lumOff val="0"/>
            <a:alphaOff val="0"/>
          </a:schemeClr>
        </a:solidFill>
        <a:ln w="12700" cap="flat" cmpd="sng" algn="ctr">
          <a:solidFill>
            <a:schemeClr val="accent2">
              <a:shade val="50000"/>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0" tIns="45720" rIns="0" bIns="45720" numCol="1" spcCol="1270" anchor="ctr" anchorCtr="0">
          <a:noAutofit/>
        </a:bodyPr>
        <a:lstStyle/>
        <a:p>
          <a:pPr lvl="0" algn="ctr" defTabSz="1600200" rtl="1">
            <a:lnSpc>
              <a:spcPct val="90000"/>
            </a:lnSpc>
            <a:spcBef>
              <a:spcPct val="0"/>
            </a:spcBef>
            <a:spcAft>
              <a:spcPct val="35000"/>
            </a:spcAft>
          </a:pPr>
          <a:r>
            <a:rPr lang="ar-EG" sz="3600" b="1" kern="1200" dirty="0" smtClean="0">
              <a:latin typeface="Arabic Typesetting" pitchFamily="66" charset="-78"/>
              <a:cs typeface="Arabic Typesetting" pitchFamily="66" charset="-78"/>
            </a:rPr>
            <a:t>نوع الترويح</a:t>
          </a:r>
          <a:endParaRPr lang="ar-EG" sz="3600" b="1" kern="1200" dirty="0">
            <a:latin typeface="Arabic Typesetting" pitchFamily="66" charset="-78"/>
            <a:cs typeface="Arabic Typesetting" pitchFamily="66" charset="-78"/>
          </a:endParaRPr>
        </a:p>
      </dsp:txBody>
      <dsp:txXfrm>
        <a:off x="1256157" y="2321833"/>
        <a:ext cx="854200" cy="733231"/>
      </dsp:txXfrm>
    </dsp:sp>
    <dsp:sp modelId="{48F02AB8-8C2B-4F21-A2C4-6DE43CE32192}">
      <dsp:nvSpPr>
        <dsp:cNvPr id="0" name=""/>
        <dsp:cNvSpPr/>
      </dsp:nvSpPr>
      <dsp:spPr>
        <a:xfrm>
          <a:off x="1094231" y="2632426"/>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F1E768C-6DA4-4EBC-9C31-68B6AE402ED7}">
      <dsp:nvSpPr>
        <dsp:cNvPr id="0" name=""/>
        <dsp:cNvSpPr/>
      </dsp:nvSpPr>
      <dsp:spPr>
        <a:xfrm>
          <a:off x="0" y="1570188"/>
          <a:ext cx="1237488" cy="1062237"/>
        </a:xfrm>
        <a:prstGeom prst="hexagon">
          <a:avLst>
            <a:gd name="adj" fmla="val 25000"/>
            <a:gd name="vf" fmla="val 11547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44000" r="-44000"/>
          </a:stretch>
        </a:blipFill>
        <a:ln w="12700" cap="flat" cmpd="sng" algn="ctr">
          <a:solidFill>
            <a:schemeClr val="accent2">
              <a:shade val="5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ADE0969-314F-4BF2-9D21-59DCB7CBA3C3}">
      <dsp:nvSpPr>
        <dsp:cNvPr id="0" name=""/>
        <dsp:cNvSpPr/>
      </dsp:nvSpPr>
      <dsp:spPr>
        <a:xfrm>
          <a:off x="847343" y="2491463"/>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D42BF35-3835-4C19-989E-DF40C8D90596}">
      <dsp:nvSpPr>
        <dsp:cNvPr id="0" name=""/>
        <dsp:cNvSpPr/>
      </dsp:nvSpPr>
      <dsp:spPr>
        <a:xfrm>
          <a:off x="2129027" y="1566975"/>
          <a:ext cx="1237488" cy="1062237"/>
        </a:xfrm>
        <a:prstGeom prst="hexagon">
          <a:avLst>
            <a:gd name="adj" fmla="val 25000"/>
            <a:gd name="vf" fmla="val 115470"/>
          </a:avLst>
        </a:prstGeom>
        <a:solidFill>
          <a:schemeClr val="accent2">
            <a:shade val="50000"/>
            <a:hueOff val="-2311"/>
            <a:satOff val="1798"/>
            <a:lumOff val="9528"/>
            <a:alphaOff val="0"/>
          </a:schemeClr>
        </a:solidFill>
        <a:ln w="12700" cap="flat" cmpd="sng" algn="ctr">
          <a:solidFill>
            <a:schemeClr val="accent2">
              <a:shade val="50000"/>
              <a:hueOff val="-2311"/>
              <a:satOff val="1798"/>
              <a:lumOff val="9528"/>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0" tIns="45720" rIns="0" bIns="45720" numCol="1" spcCol="1270" anchor="ctr" anchorCtr="0">
          <a:noAutofit/>
        </a:bodyPr>
        <a:lstStyle/>
        <a:p>
          <a:pPr lvl="0" algn="ctr" defTabSz="1600200" rtl="1">
            <a:lnSpc>
              <a:spcPct val="90000"/>
            </a:lnSpc>
            <a:spcBef>
              <a:spcPct val="0"/>
            </a:spcBef>
            <a:spcAft>
              <a:spcPct val="35000"/>
            </a:spcAft>
          </a:pPr>
          <a:r>
            <a:rPr lang="ar-EG" sz="3600" b="1" kern="1200" dirty="0" smtClean="0">
              <a:latin typeface="Arabic Typesetting" pitchFamily="66" charset="-78"/>
              <a:cs typeface="Arabic Typesetting" pitchFamily="66" charset="-78"/>
            </a:rPr>
            <a:t>سن الفرد</a:t>
          </a:r>
          <a:endParaRPr lang="ar-EG" sz="3600" b="1" kern="1200" dirty="0">
            <a:latin typeface="Arabic Typesetting" pitchFamily="66" charset="-78"/>
            <a:cs typeface="Arabic Typesetting" pitchFamily="66" charset="-78"/>
          </a:endParaRPr>
        </a:p>
      </dsp:txBody>
      <dsp:txXfrm>
        <a:off x="2320671" y="1731478"/>
        <a:ext cx="854200" cy="733231"/>
      </dsp:txXfrm>
    </dsp:sp>
    <dsp:sp modelId="{71B2DA8E-D608-4A19-B301-3416290DAD7F}">
      <dsp:nvSpPr>
        <dsp:cNvPr id="0" name=""/>
        <dsp:cNvSpPr/>
      </dsp:nvSpPr>
      <dsp:spPr>
        <a:xfrm>
          <a:off x="2980943" y="2485841"/>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5A4D74-1D41-4403-A4C0-D58CD38714B9}">
      <dsp:nvSpPr>
        <dsp:cNvPr id="0" name=""/>
        <dsp:cNvSpPr/>
      </dsp:nvSpPr>
      <dsp:spPr>
        <a:xfrm>
          <a:off x="3194303" y="2155322"/>
          <a:ext cx="1237488" cy="1062237"/>
        </a:xfrm>
        <a:prstGeom prst="hexagon">
          <a:avLst>
            <a:gd name="adj" fmla="val 25000"/>
            <a:gd name="vf" fmla="val 11547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2000" r="-22000"/>
          </a:stretch>
        </a:blipFill>
        <a:ln w="12700" cap="flat" cmpd="sng" algn="ctr">
          <a:solidFill>
            <a:schemeClr val="accent2">
              <a:shade val="50000"/>
              <a:hueOff val="-2179"/>
              <a:satOff val="1907"/>
              <a:lumOff val="8750"/>
              <a:alphaOff val="0"/>
            </a:schemeClr>
          </a:solidFill>
          <a:prstDash val="solid"/>
        </a:ln>
        <a:effectLst/>
      </dsp:spPr>
      <dsp:style>
        <a:lnRef idx="1">
          <a:scrgbClr r="0" g="0" b="0"/>
        </a:lnRef>
        <a:fillRef idx="1">
          <a:scrgbClr r="0" g="0" b="0"/>
        </a:fillRef>
        <a:effectRef idx="0">
          <a:scrgbClr r="0" g="0" b="0"/>
        </a:effectRef>
        <a:fontRef idx="minor"/>
      </dsp:style>
    </dsp:sp>
    <dsp:sp modelId="{34639C00-C5C5-45BA-9543-16377299CC73}">
      <dsp:nvSpPr>
        <dsp:cNvPr id="0" name=""/>
        <dsp:cNvSpPr/>
      </dsp:nvSpPr>
      <dsp:spPr>
        <a:xfrm>
          <a:off x="3224021" y="2628008"/>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C77B9FB-4EEE-4D63-BC06-6C50BA198CF4}">
      <dsp:nvSpPr>
        <dsp:cNvPr id="0" name=""/>
        <dsp:cNvSpPr/>
      </dsp:nvSpPr>
      <dsp:spPr>
        <a:xfrm>
          <a:off x="1064513" y="983045"/>
          <a:ext cx="1237488" cy="1062237"/>
        </a:xfrm>
        <a:prstGeom prst="hexagon">
          <a:avLst>
            <a:gd name="adj" fmla="val 25000"/>
            <a:gd name="vf" fmla="val 115470"/>
          </a:avLst>
        </a:prstGeom>
        <a:solidFill>
          <a:schemeClr val="accent2">
            <a:shade val="50000"/>
            <a:hueOff val="-4622"/>
            <a:satOff val="3596"/>
            <a:lumOff val="19057"/>
            <a:alphaOff val="0"/>
          </a:schemeClr>
        </a:solidFill>
        <a:ln w="12700" cap="flat" cmpd="sng" algn="ctr">
          <a:solidFill>
            <a:schemeClr val="accent2">
              <a:shade val="50000"/>
              <a:hueOff val="-4622"/>
              <a:satOff val="3596"/>
              <a:lumOff val="19057"/>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0" tIns="45720" rIns="0" bIns="45720" numCol="1" spcCol="1270" anchor="ctr" anchorCtr="0">
          <a:noAutofit/>
        </a:bodyPr>
        <a:lstStyle/>
        <a:p>
          <a:pPr lvl="0" algn="ctr" defTabSz="1600200" rtl="1">
            <a:lnSpc>
              <a:spcPct val="90000"/>
            </a:lnSpc>
            <a:spcBef>
              <a:spcPct val="0"/>
            </a:spcBef>
            <a:spcAft>
              <a:spcPct val="35000"/>
            </a:spcAft>
          </a:pPr>
          <a:r>
            <a:rPr lang="ar-EG" sz="3600" b="1" kern="1200" dirty="0" smtClean="0">
              <a:latin typeface="Arabic Typesetting" pitchFamily="66" charset="-78"/>
              <a:cs typeface="Arabic Typesetting" pitchFamily="66" charset="-78"/>
            </a:rPr>
            <a:t>نوع الجنس</a:t>
          </a:r>
          <a:endParaRPr lang="ar-EG" sz="3600" b="1" kern="1200" dirty="0">
            <a:latin typeface="Arabic Typesetting" pitchFamily="66" charset="-78"/>
            <a:cs typeface="Arabic Typesetting" pitchFamily="66" charset="-78"/>
          </a:endParaRPr>
        </a:p>
      </dsp:txBody>
      <dsp:txXfrm>
        <a:off x="1256157" y="1147548"/>
        <a:ext cx="854200" cy="733231"/>
      </dsp:txXfrm>
    </dsp:sp>
    <dsp:sp modelId="{7EB1C595-F43F-4242-B5A4-4E29AB949F46}">
      <dsp:nvSpPr>
        <dsp:cNvPr id="0" name=""/>
        <dsp:cNvSpPr/>
      </dsp:nvSpPr>
      <dsp:spPr>
        <a:xfrm>
          <a:off x="1906523" y="997503"/>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18BC88F-168C-4578-BEAF-0CAC2DDCA7B4}">
      <dsp:nvSpPr>
        <dsp:cNvPr id="0" name=""/>
        <dsp:cNvSpPr/>
      </dsp:nvSpPr>
      <dsp:spPr>
        <a:xfrm>
          <a:off x="2129027" y="392289"/>
          <a:ext cx="1237488" cy="1062237"/>
        </a:xfrm>
        <a:prstGeom prst="hexagon">
          <a:avLst>
            <a:gd name="adj" fmla="val 25000"/>
            <a:gd name="vf" fmla="val 11547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8000" b="-8000"/>
          </a:stretch>
        </a:blipFill>
        <a:ln w="12700" cap="flat" cmpd="sng" algn="ctr">
          <a:solidFill>
            <a:schemeClr val="accent2">
              <a:shade val="50000"/>
              <a:hueOff val="-4358"/>
              <a:satOff val="3814"/>
              <a:lumOff val="17500"/>
              <a:alphaOff val="0"/>
            </a:schemeClr>
          </a:solidFill>
          <a:prstDash val="solid"/>
        </a:ln>
        <a:effectLst/>
      </dsp:spPr>
      <dsp:style>
        <a:lnRef idx="1">
          <a:scrgbClr r="0" g="0" b="0"/>
        </a:lnRef>
        <a:fillRef idx="1">
          <a:scrgbClr r="0" g="0" b="0"/>
        </a:fillRef>
        <a:effectRef idx="0">
          <a:scrgbClr r="0" g="0" b="0"/>
        </a:effectRef>
        <a:fontRef idx="minor"/>
      </dsp:style>
    </dsp:sp>
    <dsp:sp modelId="{75C53FBC-9EBB-4EC8-B558-088B3A75829C}">
      <dsp:nvSpPr>
        <dsp:cNvPr id="0" name=""/>
        <dsp:cNvSpPr/>
      </dsp:nvSpPr>
      <dsp:spPr>
        <a:xfrm>
          <a:off x="2164841" y="862966"/>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4237541-687A-45F8-B7B6-7A816B5FAEC8}">
      <dsp:nvSpPr>
        <dsp:cNvPr id="0" name=""/>
        <dsp:cNvSpPr/>
      </dsp:nvSpPr>
      <dsp:spPr>
        <a:xfrm>
          <a:off x="3194303" y="980636"/>
          <a:ext cx="1237488" cy="1062237"/>
        </a:xfrm>
        <a:prstGeom prst="hexagon">
          <a:avLst>
            <a:gd name="adj" fmla="val 25000"/>
            <a:gd name="vf" fmla="val 115470"/>
          </a:avLst>
        </a:prstGeom>
        <a:solidFill>
          <a:schemeClr val="accent2">
            <a:shade val="50000"/>
            <a:hueOff val="-6932"/>
            <a:satOff val="5394"/>
            <a:lumOff val="28585"/>
            <a:alphaOff val="0"/>
          </a:schemeClr>
        </a:solidFill>
        <a:ln w="12700" cap="flat" cmpd="sng" algn="ctr">
          <a:solidFill>
            <a:schemeClr val="accent2">
              <a:shade val="50000"/>
              <a:hueOff val="-6932"/>
              <a:satOff val="5394"/>
              <a:lumOff val="28585"/>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0" tIns="45720" rIns="0" bIns="45720" numCol="1" spcCol="1270" anchor="ctr" anchorCtr="0">
          <a:noAutofit/>
        </a:bodyPr>
        <a:lstStyle/>
        <a:p>
          <a:pPr lvl="0" algn="ctr" defTabSz="1600200" rtl="1">
            <a:lnSpc>
              <a:spcPct val="90000"/>
            </a:lnSpc>
            <a:spcBef>
              <a:spcPct val="0"/>
            </a:spcBef>
            <a:spcAft>
              <a:spcPct val="35000"/>
            </a:spcAft>
          </a:pPr>
          <a:r>
            <a:rPr lang="ar-EG" sz="3600" b="1" kern="1200" dirty="0" smtClean="0">
              <a:latin typeface="Arabic Typesetting" pitchFamily="66" charset="-78"/>
              <a:cs typeface="Arabic Typesetting" pitchFamily="66" charset="-78"/>
            </a:rPr>
            <a:t>مكان</a:t>
          </a:r>
          <a:r>
            <a:rPr lang="ar-EG" sz="2300" kern="1200" dirty="0" smtClean="0"/>
            <a:t> </a:t>
          </a:r>
          <a:r>
            <a:rPr lang="ar-EG" sz="3600" b="1" kern="1200" dirty="0" smtClean="0">
              <a:latin typeface="Arabic Typesetting" pitchFamily="66" charset="-78"/>
              <a:cs typeface="Arabic Typesetting" pitchFamily="66" charset="-78"/>
            </a:rPr>
            <a:t>الترويح</a:t>
          </a:r>
          <a:endParaRPr lang="ar-EG" sz="2300" b="1" kern="1200" dirty="0">
            <a:latin typeface="Arabic Typesetting" pitchFamily="66" charset="-78"/>
            <a:cs typeface="Arabic Typesetting" pitchFamily="66" charset="-78"/>
          </a:endParaRPr>
        </a:p>
      </dsp:txBody>
      <dsp:txXfrm>
        <a:off x="3385947" y="1145139"/>
        <a:ext cx="854200" cy="733231"/>
      </dsp:txXfrm>
    </dsp:sp>
    <dsp:sp modelId="{E1729F7E-AE1F-4086-A6DF-9B3C1047C784}">
      <dsp:nvSpPr>
        <dsp:cNvPr id="0" name=""/>
        <dsp:cNvSpPr/>
      </dsp:nvSpPr>
      <dsp:spPr>
        <a:xfrm>
          <a:off x="4264151" y="1451314"/>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9FE660A-48CA-44EC-BD15-FA44B495D002}">
      <dsp:nvSpPr>
        <dsp:cNvPr id="0" name=""/>
        <dsp:cNvSpPr/>
      </dsp:nvSpPr>
      <dsp:spPr>
        <a:xfrm>
          <a:off x="4258817" y="1577818"/>
          <a:ext cx="1237488" cy="1062237"/>
        </a:xfrm>
        <a:prstGeom prst="hexagon">
          <a:avLst>
            <a:gd name="adj" fmla="val 25000"/>
            <a:gd name="vf" fmla="val 11547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5000" r="-5000"/>
          </a:stretch>
        </a:blipFill>
        <a:ln w="12700" cap="flat" cmpd="sng" algn="ctr">
          <a:solidFill>
            <a:schemeClr val="accent2">
              <a:shade val="50000"/>
              <a:hueOff val="-6538"/>
              <a:satOff val="5722"/>
              <a:lumOff val="26250"/>
              <a:alphaOff val="0"/>
            </a:schemeClr>
          </a:solidFill>
          <a:prstDash val="solid"/>
        </a:ln>
        <a:effectLst/>
      </dsp:spPr>
      <dsp:style>
        <a:lnRef idx="1">
          <a:scrgbClr r="0" g="0" b="0"/>
        </a:lnRef>
        <a:fillRef idx="1">
          <a:scrgbClr r="0" g="0" b="0"/>
        </a:fillRef>
        <a:effectRef idx="0">
          <a:scrgbClr r="0" g="0" b="0"/>
        </a:effectRef>
        <a:fontRef idx="minor"/>
      </dsp:style>
    </dsp:sp>
    <dsp:sp modelId="{3946A137-716B-442E-8A9B-2C7F97F3D03B}">
      <dsp:nvSpPr>
        <dsp:cNvPr id="0" name=""/>
        <dsp:cNvSpPr/>
      </dsp:nvSpPr>
      <dsp:spPr>
        <a:xfrm>
          <a:off x="4499609" y="1597095"/>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B18C255-FF51-495A-897C-46409EB4F08B}">
      <dsp:nvSpPr>
        <dsp:cNvPr id="0" name=""/>
        <dsp:cNvSpPr/>
      </dsp:nvSpPr>
      <dsp:spPr>
        <a:xfrm>
          <a:off x="4258817" y="403533"/>
          <a:ext cx="1237488" cy="1062237"/>
        </a:xfrm>
        <a:prstGeom prst="hexagon">
          <a:avLst>
            <a:gd name="adj" fmla="val 25000"/>
            <a:gd name="vf" fmla="val 115470"/>
          </a:avLst>
        </a:prstGeom>
        <a:solidFill>
          <a:schemeClr val="accent2">
            <a:shade val="50000"/>
            <a:hueOff val="-9243"/>
            <a:satOff val="7192"/>
            <a:lumOff val="38114"/>
            <a:alphaOff val="0"/>
          </a:schemeClr>
        </a:solidFill>
        <a:ln w="12700" cap="flat" cmpd="sng" algn="ctr">
          <a:solidFill>
            <a:schemeClr val="accent2">
              <a:shade val="50000"/>
              <a:hueOff val="-9243"/>
              <a:satOff val="7192"/>
              <a:lumOff val="38114"/>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0" tIns="29210" rIns="0" bIns="29210" numCol="1" spcCol="1270" anchor="ctr" anchorCtr="0">
          <a:noAutofit/>
        </a:bodyPr>
        <a:lstStyle/>
        <a:p>
          <a:pPr lvl="0" algn="ctr" defTabSz="1022350" rtl="1">
            <a:lnSpc>
              <a:spcPct val="90000"/>
            </a:lnSpc>
            <a:spcBef>
              <a:spcPct val="0"/>
            </a:spcBef>
            <a:spcAft>
              <a:spcPct val="35000"/>
            </a:spcAft>
          </a:pPr>
          <a:r>
            <a:rPr lang="ar-EG" sz="2300" kern="1200" dirty="0" smtClean="0"/>
            <a:t>عدد </a:t>
          </a:r>
          <a:r>
            <a:rPr lang="ar-EG" sz="3200" b="1" kern="1200" dirty="0" smtClean="0">
              <a:latin typeface="Arabic Typesetting" pitchFamily="66" charset="-78"/>
              <a:cs typeface="Arabic Typesetting" pitchFamily="66" charset="-78"/>
            </a:rPr>
            <a:t>المشتركين</a:t>
          </a:r>
          <a:endParaRPr lang="ar-EG" sz="2300" b="1" kern="1200" dirty="0">
            <a:latin typeface="Arabic Typesetting" pitchFamily="66" charset="-78"/>
            <a:cs typeface="Arabic Typesetting" pitchFamily="66" charset="-78"/>
          </a:endParaRPr>
        </a:p>
      </dsp:txBody>
      <dsp:txXfrm>
        <a:off x="4450461" y="568036"/>
        <a:ext cx="854200" cy="733231"/>
      </dsp:txXfrm>
    </dsp:sp>
    <dsp:sp modelId="{12AF6CA4-7C4B-4CAF-9A3A-CB4FBEB615D4}">
      <dsp:nvSpPr>
        <dsp:cNvPr id="0" name=""/>
        <dsp:cNvSpPr/>
      </dsp:nvSpPr>
      <dsp:spPr>
        <a:xfrm>
          <a:off x="5328665" y="879834"/>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B44F77F-1EAC-4CE4-B3D7-471CED63407F}">
      <dsp:nvSpPr>
        <dsp:cNvPr id="0" name=""/>
        <dsp:cNvSpPr/>
      </dsp:nvSpPr>
      <dsp:spPr>
        <a:xfrm>
          <a:off x="5323332" y="996298"/>
          <a:ext cx="1237488" cy="1062237"/>
        </a:xfrm>
        <a:prstGeom prst="hexagon">
          <a:avLst>
            <a:gd name="adj" fmla="val 25000"/>
            <a:gd name="vf" fmla="val 115470"/>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l="-27000" r="-27000"/>
          </a:stretch>
        </a:blipFill>
        <a:ln w="12700" cap="flat" cmpd="sng" algn="ctr">
          <a:solidFill>
            <a:schemeClr val="accent2">
              <a:shade val="50000"/>
              <a:hueOff val="-8717"/>
              <a:satOff val="7629"/>
              <a:lumOff val="35000"/>
              <a:alphaOff val="0"/>
            </a:schemeClr>
          </a:solidFill>
          <a:prstDash val="solid"/>
        </a:ln>
        <a:effectLst/>
      </dsp:spPr>
      <dsp:style>
        <a:lnRef idx="1">
          <a:scrgbClr r="0" g="0" b="0"/>
        </a:lnRef>
        <a:fillRef idx="1">
          <a:scrgbClr r="0" g="0" b="0"/>
        </a:fillRef>
        <a:effectRef idx="0">
          <a:scrgbClr r="0" g="0" b="0"/>
        </a:effectRef>
        <a:fontRef idx="minor"/>
      </dsp:style>
    </dsp:sp>
    <dsp:sp modelId="{B734A445-433D-4996-882B-DEAF5B0DCBF5}">
      <dsp:nvSpPr>
        <dsp:cNvPr id="0" name=""/>
        <dsp:cNvSpPr/>
      </dsp:nvSpPr>
      <dsp:spPr>
        <a:xfrm>
          <a:off x="5570219" y="1019993"/>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0DE5BD8-DC4B-41A3-9BD0-52998465BB7C}">
      <dsp:nvSpPr>
        <dsp:cNvPr id="0" name=""/>
        <dsp:cNvSpPr/>
      </dsp:nvSpPr>
      <dsp:spPr>
        <a:xfrm>
          <a:off x="5323332" y="2168977"/>
          <a:ext cx="1237488" cy="1062237"/>
        </a:xfrm>
        <a:prstGeom prst="hexagon">
          <a:avLst>
            <a:gd name="adj" fmla="val 25000"/>
            <a:gd name="vf" fmla="val 115470"/>
          </a:avLst>
        </a:prstGeom>
        <a:solidFill>
          <a:schemeClr val="accent2">
            <a:shade val="50000"/>
            <a:hueOff val="-6932"/>
            <a:satOff val="5394"/>
            <a:lumOff val="28585"/>
            <a:alphaOff val="0"/>
          </a:schemeClr>
        </a:solidFill>
        <a:ln w="12700" cap="flat" cmpd="sng" algn="ctr">
          <a:solidFill>
            <a:schemeClr val="accent2">
              <a:shade val="50000"/>
              <a:hueOff val="-6932"/>
              <a:satOff val="5394"/>
              <a:lumOff val="28585"/>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0" tIns="45720" rIns="0" bIns="45720" numCol="1" spcCol="1270" anchor="ctr" anchorCtr="0">
          <a:noAutofit/>
        </a:bodyPr>
        <a:lstStyle/>
        <a:p>
          <a:pPr lvl="0" algn="ctr" defTabSz="1600200" rtl="1">
            <a:lnSpc>
              <a:spcPct val="90000"/>
            </a:lnSpc>
            <a:spcBef>
              <a:spcPct val="0"/>
            </a:spcBef>
            <a:spcAft>
              <a:spcPct val="35000"/>
            </a:spcAft>
          </a:pPr>
          <a:r>
            <a:rPr lang="ar-EG" sz="3600" b="1" kern="1200" dirty="0" smtClean="0">
              <a:latin typeface="Arabic Typesetting" pitchFamily="66" charset="-78"/>
              <a:cs typeface="Arabic Typesetting" pitchFamily="66" charset="-78"/>
            </a:rPr>
            <a:t>نوع التنظيم</a:t>
          </a:r>
          <a:endParaRPr lang="ar-EG" sz="3600" b="1" kern="1200" dirty="0">
            <a:latin typeface="Arabic Typesetting" pitchFamily="66" charset="-78"/>
            <a:cs typeface="Arabic Typesetting" pitchFamily="66" charset="-78"/>
          </a:endParaRPr>
        </a:p>
      </dsp:txBody>
      <dsp:txXfrm>
        <a:off x="5514976" y="2333480"/>
        <a:ext cx="854200" cy="733231"/>
      </dsp:txXfrm>
    </dsp:sp>
    <dsp:sp modelId="{4870950D-3114-495A-8633-AD1745655B1A}">
      <dsp:nvSpPr>
        <dsp:cNvPr id="0" name=""/>
        <dsp:cNvSpPr/>
      </dsp:nvSpPr>
      <dsp:spPr>
        <a:xfrm>
          <a:off x="5568695" y="3099489"/>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4580220-77F2-4F02-BBAC-980EB7CD36F8}">
      <dsp:nvSpPr>
        <dsp:cNvPr id="0" name=""/>
        <dsp:cNvSpPr/>
      </dsp:nvSpPr>
      <dsp:spPr>
        <a:xfrm>
          <a:off x="4258817" y="2750497"/>
          <a:ext cx="1237488" cy="1062237"/>
        </a:xfrm>
        <a:prstGeom prst="hexagon">
          <a:avLst>
            <a:gd name="adj" fmla="val 25000"/>
            <a:gd name="vf" fmla="val 115470"/>
          </a:avLst>
        </a:prstGeom>
        <a:blipFill>
          <a:blip xmlns:r="http://schemas.openxmlformats.org/officeDocument/2006/relationships" r:embed="rId6">
            <a:extLst>
              <a:ext uri="{28A0092B-C50C-407E-A947-70E740481C1C}">
                <a14:useLocalDpi xmlns:a14="http://schemas.microsoft.com/office/drawing/2010/main" val="0"/>
              </a:ext>
            </a:extLst>
          </a:blip>
          <a:srcRect/>
          <a:stretch>
            <a:fillRect l="-14000" r="-14000"/>
          </a:stretch>
        </a:blipFill>
        <a:ln w="12700" cap="flat" cmpd="sng" algn="ctr">
          <a:solidFill>
            <a:schemeClr val="accent2">
              <a:shade val="50000"/>
              <a:hueOff val="-6538"/>
              <a:satOff val="5722"/>
              <a:lumOff val="26250"/>
              <a:alphaOff val="0"/>
            </a:schemeClr>
          </a:solidFill>
          <a:prstDash val="solid"/>
        </a:ln>
        <a:effectLst/>
      </dsp:spPr>
      <dsp:style>
        <a:lnRef idx="1">
          <a:scrgbClr r="0" g="0" b="0"/>
        </a:lnRef>
        <a:fillRef idx="1">
          <a:scrgbClr r="0" g="0" b="0"/>
        </a:fillRef>
        <a:effectRef idx="0">
          <a:scrgbClr r="0" g="0" b="0"/>
        </a:effectRef>
        <a:fontRef idx="minor"/>
      </dsp:style>
    </dsp:sp>
    <dsp:sp modelId="{897B63FB-DB35-45EA-BF4D-1BBDA108F62E}">
      <dsp:nvSpPr>
        <dsp:cNvPr id="0" name=""/>
        <dsp:cNvSpPr/>
      </dsp:nvSpPr>
      <dsp:spPr>
        <a:xfrm>
          <a:off x="5339333" y="3216757"/>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B5A3DCB-FD7A-45E7-8D87-12490E1149E1}">
      <dsp:nvSpPr>
        <dsp:cNvPr id="0" name=""/>
        <dsp:cNvSpPr/>
      </dsp:nvSpPr>
      <dsp:spPr>
        <a:xfrm>
          <a:off x="2128265" y="2744071"/>
          <a:ext cx="1237488" cy="1062237"/>
        </a:xfrm>
        <a:prstGeom prst="hexagon">
          <a:avLst>
            <a:gd name="adj" fmla="val 25000"/>
            <a:gd name="vf" fmla="val 115470"/>
          </a:avLst>
        </a:prstGeom>
        <a:solidFill>
          <a:schemeClr val="accent2">
            <a:shade val="50000"/>
            <a:hueOff val="-4622"/>
            <a:satOff val="3596"/>
            <a:lumOff val="19057"/>
            <a:alphaOff val="0"/>
          </a:schemeClr>
        </a:solidFill>
        <a:ln w="12700" cap="flat" cmpd="sng" algn="ctr">
          <a:solidFill>
            <a:schemeClr val="accent2">
              <a:shade val="50000"/>
              <a:hueOff val="-4622"/>
              <a:satOff val="3596"/>
              <a:lumOff val="19057"/>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0" tIns="35560" rIns="0" bIns="35560" numCol="1" spcCol="1270" anchor="ctr" anchorCtr="0">
          <a:noAutofit/>
        </a:bodyPr>
        <a:lstStyle/>
        <a:p>
          <a:pPr lvl="0" algn="ctr" defTabSz="1244600" rtl="1">
            <a:lnSpc>
              <a:spcPct val="90000"/>
            </a:lnSpc>
            <a:spcBef>
              <a:spcPct val="0"/>
            </a:spcBef>
            <a:spcAft>
              <a:spcPct val="35000"/>
            </a:spcAft>
          </a:pPr>
          <a:r>
            <a:rPr lang="ar-EG" sz="2800" b="1" kern="1200" dirty="0" smtClean="0">
              <a:latin typeface="Arabic Typesetting" pitchFamily="66" charset="-78"/>
              <a:cs typeface="Arabic Typesetting" pitchFamily="66" charset="-78"/>
            </a:rPr>
            <a:t>مستويات الإشتراك</a:t>
          </a:r>
          <a:endParaRPr lang="ar-EG" sz="2800" b="1" kern="1200" dirty="0">
            <a:latin typeface="Arabic Typesetting" pitchFamily="66" charset="-78"/>
            <a:cs typeface="Arabic Typesetting" pitchFamily="66" charset="-78"/>
          </a:endParaRPr>
        </a:p>
      </dsp:txBody>
      <dsp:txXfrm>
        <a:off x="2319909" y="2908574"/>
        <a:ext cx="854200" cy="733231"/>
      </dsp:txXfrm>
    </dsp:sp>
    <dsp:sp modelId="{79C3C9F1-F76D-4C71-AA9B-056779C32789}">
      <dsp:nvSpPr>
        <dsp:cNvPr id="0" name=""/>
        <dsp:cNvSpPr/>
      </dsp:nvSpPr>
      <dsp:spPr>
        <a:xfrm>
          <a:off x="2164079" y="3214749"/>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3A00CD8-1CE6-45D3-BE32-9D27B75AC76A}">
      <dsp:nvSpPr>
        <dsp:cNvPr id="0" name=""/>
        <dsp:cNvSpPr/>
      </dsp:nvSpPr>
      <dsp:spPr>
        <a:xfrm>
          <a:off x="1063751" y="3334426"/>
          <a:ext cx="1237488" cy="1062237"/>
        </a:xfrm>
        <a:prstGeom prst="hexagon">
          <a:avLst>
            <a:gd name="adj" fmla="val 25000"/>
            <a:gd name="vf" fmla="val 115470"/>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l="-27000" r="-27000"/>
          </a:stretch>
        </a:blipFill>
        <a:ln w="12700" cap="flat" cmpd="sng" algn="ctr">
          <a:solidFill>
            <a:schemeClr val="accent2">
              <a:shade val="50000"/>
              <a:hueOff val="-4358"/>
              <a:satOff val="3814"/>
              <a:lumOff val="17500"/>
              <a:alphaOff val="0"/>
            </a:schemeClr>
          </a:solidFill>
          <a:prstDash val="solid"/>
        </a:ln>
        <a:effectLst/>
      </dsp:spPr>
      <dsp:style>
        <a:lnRef idx="1">
          <a:scrgbClr r="0" g="0" b="0"/>
        </a:lnRef>
        <a:fillRef idx="1">
          <a:scrgbClr r="0" g="0" b="0"/>
        </a:fillRef>
        <a:effectRef idx="0">
          <a:scrgbClr r="0" g="0" b="0"/>
        </a:effectRef>
        <a:fontRef idx="minor"/>
      </dsp:style>
    </dsp:sp>
    <dsp:sp modelId="{FB915511-FD17-4032-B4B8-42856446E7D1}">
      <dsp:nvSpPr>
        <dsp:cNvPr id="0" name=""/>
        <dsp:cNvSpPr/>
      </dsp:nvSpPr>
      <dsp:spPr>
        <a:xfrm>
          <a:off x="1905761" y="3349285"/>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99FE708-4AD7-4FEA-AB59-AB810EDDC34E}">
      <dsp:nvSpPr>
        <dsp:cNvPr id="0" name=""/>
        <dsp:cNvSpPr/>
      </dsp:nvSpPr>
      <dsp:spPr>
        <a:xfrm>
          <a:off x="6382511" y="2764151"/>
          <a:ext cx="1237488" cy="1062237"/>
        </a:xfrm>
        <a:prstGeom prst="hexagon">
          <a:avLst>
            <a:gd name="adj" fmla="val 25000"/>
            <a:gd name="vf" fmla="val 115470"/>
          </a:avLst>
        </a:prstGeom>
        <a:solidFill>
          <a:schemeClr val="accent2">
            <a:shade val="50000"/>
            <a:hueOff val="-2311"/>
            <a:satOff val="1798"/>
            <a:lumOff val="9528"/>
            <a:alphaOff val="0"/>
          </a:schemeClr>
        </a:solidFill>
        <a:ln w="12700" cap="flat" cmpd="sng" algn="ctr">
          <a:solidFill>
            <a:schemeClr val="accent2">
              <a:shade val="50000"/>
              <a:hueOff val="-2311"/>
              <a:satOff val="1798"/>
              <a:lumOff val="9528"/>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0" tIns="45720" rIns="0" bIns="45720" numCol="1" spcCol="1270" anchor="ctr" anchorCtr="0">
          <a:noAutofit/>
        </a:bodyPr>
        <a:lstStyle/>
        <a:p>
          <a:pPr lvl="0" algn="ctr" defTabSz="1600200" rtl="1">
            <a:lnSpc>
              <a:spcPct val="90000"/>
            </a:lnSpc>
            <a:spcBef>
              <a:spcPct val="0"/>
            </a:spcBef>
            <a:spcAft>
              <a:spcPct val="35000"/>
            </a:spcAft>
          </a:pPr>
          <a:r>
            <a:rPr lang="ar-EG" sz="3600" b="1" kern="1200" dirty="0" smtClean="0">
              <a:latin typeface="Arabic Typesetting" pitchFamily="66" charset="-78"/>
              <a:cs typeface="Arabic Typesetting" pitchFamily="66" charset="-78"/>
            </a:rPr>
            <a:t>مجال الإشراف</a:t>
          </a:r>
          <a:endParaRPr lang="ar-EG" sz="3600" b="1" kern="1200" dirty="0">
            <a:latin typeface="Arabic Typesetting" pitchFamily="66" charset="-78"/>
            <a:cs typeface="Arabic Typesetting" pitchFamily="66" charset="-78"/>
          </a:endParaRPr>
        </a:p>
      </dsp:txBody>
      <dsp:txXfrm>
        <a:off x="6574155" y="2928654"/>
        <a:ext cx="854200" cy="733231"/>
      </dsp:txXfrm>
    </dsp:sp>
    <dsp:sp modelId="{67191935-0641-47D0-A9AC-17E2ED2FE073}">
      <dsp:nvSpPr>
        <dsp:cNvPr id="0" name=""/>
        <dsp:cNvSpPr/>
      </dsp:nvSpPr>
      <dsp:spPr>
        <a:xfrm>
          <a:off x="6627876" y="3694663"/>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F234E17-5E2D-4DCE-9D44-92A0AD1693C9}">
      <dsp:nvSpPr>
        <dsp:cNvPr id="0" name=""/>
        <dsp:cNvSpPr/>
      </dsp:nvSpPr>
      <dsp:spPr>
        <a:xfrm>
          <a:off x="5317998" y="3346073"/>
          <a:ext cx="1237488" cy="1062237"/>
        </a:xfrm>
        <a:prstGeom prst="hexagon">
          <a:avLst>
            <a:gd name="adj" fmla="val 25000"/>
            <a:gd name="vf" fmla="val 115470"/>
          </a:avLst>
        </a:prstGeom>
        <a:blipFill>
          <a:blip xmlns:r="http://schemas.openxmlformats.org/officeDocument/2006/relationships" r:embed="rId7">
            <a:extLst>
              <a:ext uri="{28A0092B-C50C-407E-A947-70E740481C1C}">
                <a14:useLocalDpi xmlns:a14="http://schemas.microsoft.com/office/drawing/2010/main" val="0"/>
              </a:ext>
            </a:extLst>
          </a:blip>
          <a:srcRect/>
          <a:stretch>
            <a:fillRect t="-8000" b="-8000"/>
          </a:stretch>
        </a:blipFill>
        <a:ln w="12700" cap="flat" cmpd="sng" algn="ctr">
          <a:solidFill>
            <a:schemeClr val="accent2">
              <a:shade val="50000"/>
              <a:hueOff val="-2179"/>
              <a:satOff val="1907"/>
              <a:lumOff val="8750"/>
              <a:alphaOff val="0"/>
            </a:schemeClr>
          </a:solidFill>
          <a:prstDash val="solid"/>
        </a:ln>
        <a:effectLst/>
      </dsp:spPr>
      <dsp:style>
        <a:lnRef idx="1">
          <a:scrgbClr r="0" g="0" b="0"/>
        </a:lnRef>
        <a:fillRef idx="1">
          <a:scrgbClr r="0" g="0" b="0"/>
        </a:fillRef>
        <a:effectRef idx="0">
          <a:scrgbClr r="0" g="0" b="0"/>
        </a:effectRef>
        <a:fontRef idx="minor"/>
      </dsp:style>
    </dsp:sp>
    <dsp:sp modelId="{F9752829-3033-4D94-B410-706DE8990628}">
      <dsp:nvSpPr>
        <dsp:cNvPr id="0" name=""/>
        <dsp:cNvSpPr/>
      </dsp:nvSpPr>
      <dsp:spPr>
        <a:xfrm>
          <a:off x="6398513" y="3812333"/>
          <a:ext cx="144018" cy="124496"/>
        </a:xfrm>
        <a:prstGeom prst="hexagon">
          <a:avLst>
            <a:gd name="adj" fmla="val 25000"/>
            <a:gd name="vf" fmla="val 11547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3/17/2020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3/17/2020</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7772400" cy="5334000"/>
          </a:xfrm>
        </p:spPr>
        <p:txBody>
          <a:bodyPr>
            <a:noAutofit/>
          </a:bodyPr>
          <a:lstStyle/>
          <a:p>
            <a:pPr algn="ctr" rtl="1"/>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جامعة بنها</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كلية </a:t>
            </a:r>
            <a:r>
              <a:rPr lang="ar-EG" sz="7200" b="1" dirty="0">
                <a:latin typeface="Arabic Typesetting" pitchFamily="66" charset="-78"/>
                <a:cs typeface="Arabic Typesetting" pitchFamily="66" charset="-78"/>
              </a:rPr>
              <a:t>التربية الرياضية </a:t>
            </a:r>
            <a:r>
              <a:rPr lang="ar-EG" sz="7200" b="1" dirty="0" smtClean="0">
                <a:latin typeface="Arabic Typesetting" pitchFamily="66" charset="-78"/>
                <a:cs typeface="Arabic Typesetting" pitchFamily="66" charset="-78"/>
              </a:rPr>
              <a:t>للبنين</a:t>
            </a:r>
            <a:br>
              <a:rPr lang="ar-EG" sz="7200" b="1" dirty="0" smtClean="0">
                <a:latin typeface="Arabic Typesetting" pitchFamily="66" charset="-78"/>
                <a:cs typeface="Arabic Typesetting" pitchFamily="66" charset="-78"/>
              </a:rPr>
            </a:br>
            <a:endParaRPr lang="ar-EG" sz="7200" b="1" dirty="0">
              <a:latin typeface="Arabic Typesetting" pitchFamily="66" charset="-78"/>
              <a:cs typeface="Arabic Typesetting" pitchFamily="66" charset="-78"/>
            </a:endParaRPr>
          </a:p>
        </p:txBody>
      </p:sp>
      <p:pic>
        <p:nvPicPr>
          <p:cNvPr id="1026" name="Picture 2" descr="C:\Users\DR MOHAMED ELNAGAR\Desktop\index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76200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R MOHAMED ELNAGAR\Desktop\index.png"/>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410200" y="749683"/>
            <a:ext cx="259080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194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096000"/>
          </a:xfrm>
        </p:spPr>
        <p:txBody>
          <a:bodyPr>
            <a:normAutofit/>
          </a:bodyPr>
          <a:lstStyle/>
          <a:p>
            <a:r>
              <a:rPr lang="ar-EG" sz="2800" b="1" dirty="0">
                <a:solidFill>
                  <a:srgbClr val="101878"/>
                </a:solidFill>
                <a:latin typeface="Arabic Typesetting" pitchFamily="66" charset="-78"/>
                <a:cs typeface="Arabic Typesetting" pitchFamily="66" charset="-78"/>
              </a:rPr>
              <a:t>6. السن والنوع:</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تمتاز كل مرحلة من مراحل النمو بمميزات خاصة تختلف ميول الأفراد بإختلاف أعمارهم والجنس كذلك عامل مهم يجب أن يراعى عند وضع البرامج فالمجتمع بما يفرضه من قيود على أحد النوعين وخاصة الإناث تحرمه تقاليدنا من أنواع كثيرة من النشاط.</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ومن المعروف عادة أن الأولاد والبنات يلعبون معا ويشتركون في برامج واحدة حتى سن معين والولد يميل إلى الألعاب الرياضية العنيفة التي تتطلب مجهوداً جسمانياً والبنت تميل إلى أوجه نشاط تتطلب رشاقة وخفة.</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7. عدد المشتركين في البرنامج:</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يجب عند وضع البرنامج معرفة عدد الجماعة التي سيوضع لها البرنامج.</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8. الوقت والتنظيم العام:</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يجب معرفة متى ينتهي البرنامج وفي أي وقت وحساب كل مرحلة من مراحل البرنامج ويجب تفادي الإستراحات الطويلة فترتيب البرنامج من حيث التنويع والتنفيذ أمر هام</a:t>
            </a:r>
            <a:r>
              <a:rPr lang="ar-EG" sz="2800" dirty="0" smtClean="0">
                <a:solidFill>
                  <a:srgbClr val="101878"/>
                </a:solidFill>
                <a:latin typeface="Arabic Typesetting" pitchFamily="66" charset="-78"/>
                <a:cs typeface="Arabic Typesetting" pitchFamily="66" charset="-78"/>
              </a:rPr>
              <a:t>.</a:t>
            </a:r>
            <a:endParaRPr lang="ar-EG" sz="28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1668248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a:t/>
            </a:r>
            <a:br>
              <a:rPr lang="ar-EG" dirty="0"/>
            </a:br>
            <a:r>
              <a:rPr lang="ar-EG" sz="5400" b="1" dirty="0">
                <a:solidFill>
                  <a:srgbClr val="101878"/>
                </a:solidFill>
                <a:latin typeface="Arabic Typesetting" pitchFamily="66" charset="-78"/>
                <a:cs typeface="Arabic Typesetting" pitchFamily="66" charset="-78"/>
              </a:rPr>
              <a:t>مبادئ مساعدة في عملية تخطيط البرنامج الترويحي:</a:t>
            </a:r>
            <a:r>
              <a:rPr lang="ar-EG" dirty="0"/>
              <a:t/>
            </a:r>
            <a:br>
              <a:rPr lang="ar-EG" dirty="0"/>
            </a:br>
            <a:endParaRPr lang="ar-EG" dirty="0"/>
          </a:p>
        </p:txBody>
      </p:sp>
      <p:sp>
        <p:nvSpPr>
          <p:cNvPr id="3" name="Content Placeholder 2"/>
          <p:cNvSpPr>
            <a:spLocks noGrp="1"/>
          </p:cNvSpPr>
          <p:nvPr>
            <p:ph idx="1"/>
          </p:nvPr>
        </p:nvSpPr>
        <p:spPr/>
        <p:txBody>
          <a:bodyPr>
            <a:normAutofit fontScale="85000" lnSpcReduction="10000"/>
          </a:bodyPr>
          <a:lstStyle/>
          <a:p>
            <a:r>
              <a:rPr lang="ar-EG" sz="2800" b="1" dirty="0" smtClean="0">
                <a:solidFill>
                  <a:srgbClr val="101878"/>
                </a:solidFill>
                <a:latin typeface="Arabic Typesetting" pitchFamily="66" charset="-78"/>
                <a:cs typeface="Arabic Typesetting" pitchFamily="66" charset="-78"/>
              </a:rPr>
              <a:t>1</a:t>
            </a:r>
            <a:r>
              <a:rPr lang="ar-EG" sz="2800" b="1" dirty="0">
                <a:solidFill>
                  <a:srgbClr val="101878"/>
                </a:solidFill>
                <a:latin typeface="Arabic Typesetting" pitchFamily="66" charset="-78"/>
                <a:cs typeface="Arabic Typesetting" pitchFamily="66" charset="-78"/>
              </a:rPr>
              <a:t>. إحتياجات ورغبات الأفراد المشتركين والمستفيدين من البرنامج:</a:t>
            </a:r>
            <a:r>
              <a:rPr lang="ar-EG" sz="2800" b="1" dirty="0">
                <a:latin typeface="Arabic Typesetting" pitchFamily="66" charset="-78"/>
                <a:cs typeface="Arabic Typesetting" pitchFamily="66" charset="-78"/>
              </a:rPr>
              <a:t/>
            </a:r>
            <a:br>
              <a:rPr lang="ar-EG" sz="2800" b="1"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يتركز نجاح أو فشل أي برنامج ترويحي على قدرة البرنامج على إسعاد الأفراد الذين وضع البرنامج من أجلهم.</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2. مبدأ التنوع:</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يجب أن يتصف البرنامج الترويحي بمبدأ التنوع في الأنشطة من ألعاب ورياضات إلى ألوان الفنون المختلفة من موسيقى وأدب وخدمات للآخرين ونشاط اجتماعي ومعسكرات وأنشطة خلاء.</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3. مبدأ تكافؤ الفرص:</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يجب أن يوفر البرنامج الترويحي الفرص المتكافئة للجميع بغض النظر عن اللون أو الدين أو المركز الإجتماعي أو الاقتصادي والنوع أو السن.</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4. مبدأ التوقيت:</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يجب أن يقدم البرنامج الترويحي في أوقات مختلفة صباحاً أو بعد الظهر أو في عطلة الأسبوع والأعياد والمناسبات.</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5. مبدأ الإستفادة من إمكانات المجتمع</a:t>
            </a:r>
            <a:r>
              <a:rPr lang="ar-EG" sz="2800" b="1" dirty="0" smtClean="0">
                <a:solidFill>
                  <a:srgbClr val="101878"/>
                </a:solidFill>
                <a:latin typeface="Arabic Typesetting" pitchFamily="66" charset="-78"/>
                <a:cs typeface="Arabic Typesetting" pitchFamily="66" charset="-78"/>
              </a:rPr>
              <a:t>:</a:t>
            </a:r>
            <a:r>
              <a:rPr lang="ar-EG" sz="2800" b="1" dirty="0">
                <a:solidFill>
                  <a:srgbClr val="101878"/>
                </a:solidFill>
                <a:latin typeface="Arabic Typesetting" pitchFamily="66" charset="-78"/>
                <a:cs typeface="Arabic Typesetting" pitchFamily="66" charset="-78"/>
              </a:rPr>
              <a:t> </a:t>
            </a:r>
            <a:endParaRPr lang="ar-EG" sz="2800" b="1" dirty="0" smtClean="0">
              <a:solidFill>
                <a:srgbClr val="101878"/>
              </a:solidFill>
              <a:latin typeface="Arabic Typesetting" pitchFamily="66" charset="-78"/>
              <a:cs typeface="Arabic Typesetting" pitchFamily="66" charset="-78"/>
            </a:endParaRPr>
          </a:p>
          <a:p>
            <a:r>
              <a:rPr lang="ar-EG" sz="2800" dirty="0" smtClean="0">
                <a:solidFill>
                  <a:srgbClr val="101878"/>
                </a:solidFill>
                <a:latin typeface="Arabic Typesetting" pitchFamily="66" charset="-78"/>
                <a:cs typeface="Arabic Typesetting" pitchFamily="66" charset="-78"/>
              </a:rPr>
              <a:t>يجب </a:t>
            </a:r>
            <a:r>
              <a:rPr lang="ar-EG" sz="2800" dirty="0">
                <a:solidFill>
                  <a:srgbClr val="101878"/>
                </a:solidFill>
                <a:latin typeface="Arabic Typesetting" pitchFamily="66" charset="-78"/>
                <a:cs typeface="Arabic Typesetting" pitchFamily="66" charset="-78"/>
              </a:rPr>
              <a:t>الإستفادة من إمكانات المجتمع من المؤسسات الترويحية أو رواد سواء متطوعين أو مهنيين.</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endParaRPr lang="ar-EG" sz="2800" dirty="0">
              <a:latin typeface="Arabic Typesetting" pitchFamily="66" charset="-78"/>
              <a:cs typeface="Arabic Typesetting" pitchFamily="66" charset="-78"/>
            </a:endParaRPr>
          </a:p>
          <a:p>
            <a:endParaRPr lang="ar-EG" dirty="0"/>
          </a:p>
        </p:txBody>
      </p:sp>
    </p:spTree>
    <p:extLst>
      <p:ext uri="{BB962C8B-B14F-4D97-AF65-F5344CB8AC3E}">
        <p14:creationId xmlns:p14="http://schemas.microsoft.com/office/powerpoint/2010/main" val="2132767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096000"/>
          </a:xfrm>
        </p:spPr>
        <p:txBody>
          <a:bodyPr>
            <a:normAutofit lnSpcReduction="10000"/>
          </a:bodyPr>
          <a:lstStyle/>
          <a:p>
            <a:pPr marL="114300" indent="0">
              <a:buNone/>
            </a:pPr>
            <a:r>
              <a:rPr lang="ar-EG" dirty="0"/>
              <a:t/>
            </a:r>
            <a:br>
              <a:rPr lang="ar-EG" dirty="0"/>
            </a:br>
            <a:r>
              <a:rPr lang="ar-EG" sz="2800" b="1" dirty="0">
                <a:solidFill>
                  <a:srgbClr val="101878"/>
                </a:solidFill>
                <a:latin typeface="Arabic Typesetting" pitchFamily="66" charset="-78"/>
                <a:cs typeface="Arabic Typesetting" pitchFamily="66" charset="-78"/>
              </a:rPr>
              <a:t>6. المبدأ المالي:</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يعتمد نجاح البرنامج على إعتماد ميزانية تكفي لأن يصبح البرنامج حقيقة واقعة ويحقق الأهداف المطلوبة منه.</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smtClean="0">
                <a:solidFill>
                  <a:srgbClr val="101878"/>
                </a:solidFill>
                <a:latin typeface="Arabic Typesetting" pitchFamily="66" charset="-78"/>
                <a:cs typeface="Arabic Typesetting" pitchFamily="66" charset="-78"/>
              </a:rPr>
              <a:t>7</a:t>
            </a:r>
            <a:r>
              <a:rPr lang="ar-EG" sz="2800" b="1" dirty="0">
                <a:solidFill>
                  <a:srgbClr val="101878"/>
                </a:solidFill>
                <a:latin typeface="Arabic Typesetting" pitchFamily="66" charset="-78"/>
                <a:cs typeface="Arabic Typesetting" pitchFamily="66" charset="-78"/>
              </a:rPr>
              <a:t>. الريادة الكفء:</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الريادة هي أساس نجاح أي برنامج مع مراعاة الإختيار والتدريب والتقييم للعاملين.</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8. مبدأ الأمن والسلامة:</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يتمثل هذا في تأمين وسلامة كل المشتركين أو المستفيدين من البرنامج كذلك مراعاة الأمن والسلامة في الأجهزة والأدوات المستعملة.</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9. مبدأ المستويات:</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على البرنامج الناجح أن يتبع أحدث المستويات الموضوعة عن طريق الجمعيات المحلية والدولية من حيث الفلسفة والإدارة والريادة والتنظيم والنواحي المالية</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10. مبدأ التقييم المستمر:</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هناك ضرورة لعملية التقييم المستمر للبرنامج للتأكد من تحقيق الأهداف التي وضع من أهلها.</a:t>
            </a:r>
            <a:r>
              <a:rPr lang="ar-EG" dirty="0"/>
              <a:t/>
            </a:r>
            <a:br>
              <a:rPr lang="ar-EG" dirty="0"/>
            </a:br>
            <a:endParaRPr lang="ar-EG" dirty="0"/>
          </a:p>
        </p:txBody>
      </p:sp>
    </p:spTree>
    <p:extLst>
      <p:ext uri="{BB962C8B-B14F-4D97-AF65-F5344CB8AC3E}">
        <p14:creationId xmlns:p14="http://schemas.microsoft.com/office/powerpoint/2010/main" val="3747332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sz="6600" b="1" dirty="0">
                <a:latin typeface="Arabic Typesetting" pitchFamily="66" charset="-78"/>
                <a:cs typeface="Arabic Typesetting" pitchFamily="66" charset="-78"/>
              </a:rPr>
              <a:t>مبادئ التخطيط </a:t>
            </a:r>
            <a:r>
              <a:rPr lang="ar-EG" sz="6600" b="1" dirty="0" smtClean="0">
                <a:latin typeface="Arabic Typesetting" pitchFamily="66" charset="-78"/>
                <a:cs typeface="Arabic Typesetting" pitchFamily="66" charset="-78"/>
              </a:rPr>
              <a:t> للترويح </a:t>
            </a:r>
            <a:r>
              <a:rPr lang="ar-EG" sz="6600" b="1" dirty="0">
                <a:latin typeface="Arabic Typesetting" pitchFamily="66" charset="-78"/>
                <a:cs typeface="Arabic Typesetting" pitchFamily="66" charset="-78"/>
              </a:rPr>
              <a:t>في </a:t>
            </a:r>
            <a:r>
              <a:rPr lang="ar-EG" sz="6600" b="1" dirty="0" smtClean="0">
                <a:latin typeface="Arabic Typesetting" pitchFamily="66" charset="-78"/>
                <a:cs typeface="Arabic Typesetting" pitchFamily="66" charset="-78"/>
              </a:rPr>
              <a:t>المجتمع:-</a:t>
            </a:r>
            <a:endParaRPr lang="ar-EG" sz="6600" b="1"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Autofit/>
          </a:bodyPr>
          <a:lstStyle/>
          <a:p>
            <a:pPr marL="114300" indent="0">
              <a:buNone/>
            </a:pPr>
            <a:r>
              <a:rPr lang="ar-EG" sz="3200" b="1" dirty="0" smtClean="0">
                <a:latin typeface="Arabic Typesetting" pitchFamily="66" charset="-78"/>
                <a:cs typeface="Arabic Typesetting" pitchFamily="66" charset="-78"/>
              </a:rPr>
              <a:t>1- </a:t>
            </a:r>
            <a:r>
              <a:rPr lang="ar-EG" sz="3200" b="1" dirty="0">
                <a:latin typeface="Arabic Typesetting" pitchFamily="66" charset="-78"/>
                <a:cs typeface="Arabic Typesetting" pitchFamily="66" charset="-78"/>
              </a:rPr>
              <a:t>توفير مناطق وإمكانات تجعل ممارسة أنشطة ترويحية متعددة ومتنوعة بغض النظر عن العمر اللون النوع المستوي الاقتصادي</a:t>
            </a:r>
            <a:r>
              <a:rPr lang="ar-EG" sz="3200" b="1" dirty="0">
                <a:latin typeface="Arabic Typesetting" pitchFamily="66" charset="-78"/>
                <a:cs typeface="Arabic Typesetting" pitchFamily="66" charset="-78"/>
              </a:rPr>
              <a:t/>
            </a:r>
            <a:br>
              <a:rPr lang="ar-EG" sz="3200" b="1" dirty="0">
                <a:latin typeface="Arabic Typesetting" pitchFamily="66" charset="-78"/>
                <a:cs typeface="Arabic Typesetting" pitchFamily="66" charset="-78"/>
              </a:rPr>
            </a:br>
            <a:r>
              <a:rPr lang="ar-EG" sz="3200" b="1" dirty="0">
                <a:latin typeface="Arabic Typesetting" pitchFamily="66" charset="-78"/>
                <a:cs typeface="Arabic Typesetting" pitchFamily="66" charset="-78"/>
              </a:rPr>
              <a:t>2- أن تكون المناطق موزعة بطريقة متوازنة من حيث المساحة والموقع</a:t>
            </a:r>
            <a:r>
              <a:rPr lang="ar-EG" sz="3200" b="1" dirty="0">
                <a:latin typeface="Arabic Typesetting" pitchFamily="66" charset="-78"/>
                <a:cs typeface="Arabic Typesetting" pitchFamily="66" charset="-78"/>
              </a:rPr>
              <a:t/>
            </a:r>
            <a:br>
              <a:rPr lang="ar-EG" sz="3200" b="1" dirty="0">
                <a:latin typeface="Arabic Typesetting" pitchFamily="66" charset="-78"/>
                <a:cs typeface="Arabic Typesetting" pitchFamily="66" charset="-78"/>
              </a:rPr>
            </a:br>
            <a:r>
              <a:rPr lang="ar-EG" sz="3200" b="1" dirty="0">
                <a:latin typeface="Arabic Typesetting" pitchFamily="66" charset="-78"/>
                <a:cs typeface="Arabic Typesetting" pitchFamily="66" charset="-78"/>
              </a:rPr>
              <a:t>3- أن تتوفر أركان للأطفال في مواقع متمركزة في الأحياء السكنية ويفضل أن تكون ملاصقة للمدارس الابتدائية</a:t>
            </a:r>
            <a:r>
              <a:rPr lang="ar-EG" sz="3200" b="1" dirty="0">
                <a:latin typeface="Arabic Typesetting" pitchFamily="66" charset="-78"/>
                <a:cs typeface="Arabic Typesetting" pitchFamily="66" charset="-78"/>
              </a:rPr>
              <a:t/>
            </a:r>
            <a:br>
              <a:rPr lang="ar-EG" sz="3200" b="1" dirty="0">
                <a:latin typeface="Arabic Typesetting" pitchFamily="66" charset="-78"/>
                <a:cs typeface="Arabic Typesetting" pitchFamily="66" charset="-78"/>
              </a:rPr>
            </a:br>
            <a:r>
              <a:rPr lang="ar-EG" sz="3200" b="1" dirty="0">
                <a:latin typeface="Arabic Typesetting" pitchFamily="66" charset="-78"/>
                <a:cs typeface="Arabic Typesetting" pitchFamily="66" charset="-78"/>
              </a:rPr>
              <a:t>4- أن تكون المناطق الترويحية ذات المساحات الكبيرة بعيدة عن المناطق المزدحمة بالسكان</a:t>
            </a:r>
            <a:r>
              <a:rPr lang="ar-EG" sz="3200" b="1" dirty="0">
                <a:latin typeface="Arabic Typesetting" pitchFamily="66" charset="-78"/>
                <a:cs typeface="Arabic Typesetting" pitchFamily="66" charset="-78"/>
              </a:rPr>
              <a:t/>
            </a:r>
            <a:br>
              <a:rPr lang="ar-EG" sz="3200" b="1" dirty="0">
                <a:latin typeface="Arabic Typesetting" pitchFamily="66" charset="-78"/>
                <a:cs typeface="Arabic Typesetting" pitchFamily="66" charset="-78"/>
              </a:rPr>
            </a:br>
            <a:r>
              <a:rPr lang="ar-EG" sz="3200" b="1" dirty="0">
                <a:latin typeface="Arabic Typesetting" pitchFamily="66" charset="-78"/>
                <a:cs typeface="Arabic Typesetting" pitchFamily="66" charset="-78"/>
              </a:rPr>
              <a:t>5- أن يوخذ في الاعتبار الإمكانات والمناطق الترويحية المتوفرة في المجتمع</a:t>
            </a:r>
            <a:r>
              <a:rPr lang="ar-EG" sz="3200" b="1" dirty="0">
                <a:latin typeface="Arabic Typesetting" pitchFamily="66" charset="-78"/>
                <a:cs typeface="Arabic Typesetting" pitchFamily="66" charset="-78"/>
              </a:rPr>
              <a:t/>
            </a:r>
            <a:br>
              <a:rPr lang="ar-EG" sz="3200" b="1" dirty="0">
                <a:latin typeface="Arabic Typesetting" pitchFamily="66" charset="-78"/>
                <a:cs typeface="Arabic Typesetting" pitchFamily="66" charset="-78"/>
              </a:rPr>
            </a:br>
            <a:r>
              <a:rPr lang="ar-EG" sz="3200" b="1" dirty="0">
                <a:latin typeface="Arabic Typesetting" pitchFamily="66" charset="-78"/>
                <a:cs typeface="Arabic Typesetting" pitchFamily="66" charset="-78"/>
              </a:rPr>
              <a:t>6- دراسة وتقييم المصادر الترويحية المحلية</a:t>
            </a:r>
            <a:r>
              <a:rPr lang="ar-EG" sz="3200" b="1" dirty="0">
                <a:latin typeface="Arabic Typesetting" pitchFamily="66" charset="-78"/>
                <a:cs typeface="Arabic Typesetting" pitchFamily="66" charset="-78"/>
              </a:rPr>
              <a:t/>
            </a:r>
            <a:br>
              <a:rPr lang="ar-EG" sz="3200" b="1" dirty="0">
                <a:latin typeface="Arabic Typesetting" pitchFamily="66" charset="-78"/>
                <a:cs typeface="Arabic Typesetting" pitchFamily="66" charset="-78"/>
              </a:rPr>
            </a:br>
            <a:r>
              <a:rPr lang="ar-EG" sz="3200" b="1" dirty="0">
                <a:latin typeface="Arabic Typesetting" pitchFamily="66" charset="-78"/>
                <a:cs typeface="Arabic Typesetting" pitchFamily="66" charset="-78"/>
              </a:rPr>
              <a:t>في ضوء احتياجات المجتمع</a:t>
            </a:r>
            <a:endParaRPr lang="ar-EG" sz="3200" b="1" dirty="0">
              <a:latin typeface="Arabic Typesetting" pitchFamily="66" charset="-78"/>
              <a:cs typeface="Arabic Typesetting" pitchFamily="66" charset="-78"/>
            </a:endParaRPr>
          </a:p>
        </p:txBody>
      </p:sp>
    </p:spTree>
    <p:extLst>
      <p:ext uri="{BB962C8B-B14F-4D97-AF65-F5344CB8AC3E}">
        <p14:creationId xmlns:p14="http://schemas.microsoft.com/office/powerpoint/2010/main" val="1692344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sz="6000" b="1" dirty="0">
                <a:solidFill>
                  <a:srgbClr val="000000"/>
                </a:solidFill>
                <a:latin typeface="Arabic Typesetting" pitchFamily="66" charset="-78"/>
                <a:cs typeface="Arabic Typesetting" pitchFamily="66" charset="-78"/>
              </a:rPr>
              <a:t>الرحلات الخلوية والمخيمات </a:t>
            </a:r>
            <a:endParaRPr lang="ar-EG" sz="6000" b="1" dirty="0">
              <a:latin typeface="Arabic Typesetting" pitchFamily="66" charset="-78"/>
              <a:cs typeface="Arabic Typesetting" pitchFamily="66"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1221209"/>
              </p:ext>
            </p:extLst>
          </p:nvPr>
        </p:nvGraphicFramePr>
        <p:xfrm>
          <a:off x="381000" y="1386840"/>
          <a:ext cx="7622627" cy="5214399"/>
        </p:xfrm>
        <a:graphic>
          <a:graphicData uri="http://schemas.openxmlformats.org/drawingml/2006/table">
            <a:tbl>
              <a:tblPr rtl="1">
                <a:tableStyleId>{616DA210-FB5B-4158-B5E0-FEB733F419BA}</a:tableStyleId>
              </a:tblPr>
              <a:tblGrid>
                <a:gridCol w="818792"/>
                <a:gridCol w="2386863"/>
                <a:gridCol w="4416972"/>
              </a:tblGrid>
              <a:tr h="518160">
                <a:tc>
                  <a:txBody>
                    <a:bodyPr/>
                    <a:lstStyle/>
                    <a:p>
                      <a:pPr algn="ctr" rtl="1"/>
                      <a:r>
                        <a:rPr lang="ar-EG" sz="2800" b="1" dirty="0">
                          <a:effectLst/>
                          <a:latin typeface="Arabic Typesetting" pitchFamily="66" charset="-78"/>
                          <a:cs typeface="Arabic Typesetting" pitchFamily="66" charset="-78"/>
                        </a:rPr>
                        <a:t>جه المقارنة</a:t>
                      </a:r>
                    </a:p>
                  </a:txBody>
                  <a:tcPr marL="0" marR="0" marT="0" marB="0" anchor="ctr"/>
                </a:tc>
                <a:tc>
                  <a:txBody>
                    <a:bodyPr/>
                    <a:lstStyle/>
                    <a:p>
                      <a:pPr algn="ctr" rtl="1"/>
                      <a:r>
                        <a:rPr lang="ar-EG" sz="2800" b="1" dirty="0">
                          <a:effectLst/>
                          <a:latin typeface="Arabic Typesetting" pitchFamily="66" charset="-78"/>
                          <a:cs typeface="Arabic Typesetting" pitchFamily="66" charset="-78"/>
                        </a:rPr>
                        <a:t>الرحلات الخلوية</a:t>
                      </a:r>
                    </a:p>
                  </a:txBody>
                  <a:tcPr marL="0" marR="0" marT="0" marB="0" anchor="ctr"/>
                </a:tc>
                <a:tc>
                  <a:txBody>
                    <a:bodyPr/>
                    <a:lstStyle/>
                    <a:p>
                      <a:pPr algn="ctr" rtl="1"/>
                      <a:r>
                        <a:rPr lang="ar-EG" sz="2800" b="1" dirty="0">
                          <a:effectLst/>
                          <a:latin typeface="Arabic Typesetting" pitchFamily="66" charset="-78"/>
                          <a:cs typeface="Arabic Typesetting" pitchFamily="66" charset="-78"/>
                        </a:rPr>
                        <a:t>المخيمات</a:t>
                      </a:r>
                    </a:p>
                  </a:txBody>
                  <a:tcPr marL="0" marR="0" marT="0" marB="0" anchor="ctr"/>
                </a:tc>
              </a:tr>
              <a:tr h="4696239">
                <a:tc>
                  <a:txBody>
                    <a:bodyPr/>
                    <a:lstStyle/>
                    <a:p>
                      <a:pPr algn="ctr" rtl="1"/>
                      <a:r>
                        <a:rPr lang="ar-EG" sz="3200" dirty="0">
                          <a:effectLst/>
                          <a:latin typeface="Arabic Typesetting" pitchFamily="66" charset="-78"/>
                          <a:cs typeface="Arabic Typesetting" pitchFamily="66" charset="-78"/>
                        </a:rPr>
                        <a:t>مرحلة التخطيط</a:t>
                      </a:r>
                      <a:endParaRPr lang="ar-EG" sz="3200" b="1" dirty="0">
                        <a:effectLst/>
                        <a:latin typeface="Arabic Typesetting" pitchFamily="66" charset="-78"/>
                        <a:cs typeface="Arabic Typesetting" pitchFamily="66" charset="-78"/>
                      </a:endParaRPr>
                    </a:p>
                  </a:txBody>
                  <a:tcPr marL="0" marR="0" marT="0" marB="0" vert="vert" anchor="ctr"/>
                </a:tc>
                <a:tc>
                  <a:txBody>
                    <a:bodyPr/>
                    <a:lstStyle/>
                    <a:p>
                      <a:pPr rtl="1"/>
                      <a:r>
                        <a:rPr lang="ar-EG" sz="1400" b="1" dirty="0">
                          <a:effectLst/>
                          <a:latin typeface="Arabic Typesetting" pitchFamily="66" charset="-78"/>
                          <a:cs typeface="Arabic Typesetting" pitchFamily="66" charset="-78"/>
                        </a:rPr>
                        <a:t>    يكمن سر نجاح الرحلة الخلوية من خلال التخطيط وحسن الإعداد لها وحسن التصرف حيال مختلف الظروف والملابسات والمفاجآت.وتمر هذه المرحلة بعدة خطوات هي :</a:t>
                      </a:r>
                    </a:p>
                    <a:p>
                      <a:pPr rtl="1"/>
                      <a:r>
                        <a:rPr lang="ar-EG" sz="1400" b="1" dirty="0">
                          <a:effectLst/>
                          <a:latin typeface="Arabic Typesetting" pitchFamily="66" charset="-78"/>
                          <a:cs typeface="Arabic Typesetting" pitchFamily="66" charset="-78"/>
                        </a:rPr>
                        <a:t>1-تدريب المرشدات علي (استخدام البوصلة والخرائط ، استخدام الرسائل والعلامات السرية ، تحديد المسافات والارتفاعات ، الطهي الخلوي وغيرها من مهارات الخلاء ).</a:t>
                      </a:r>
                    </a:p>
                    <a:p>
                      <a:pPr rtl="1"/>
                      <a:r>
                        <a:rPr lang="ar-EG" sz="1400" b="1" dirty="0">
                          <a:effectLst/>
                          <a:latin typeface="Arabic Typesetting" pitchFamily="66" charset="-78"/>
                          <a:cs typeface="Arabic Typesetting" pitchFamily="66" charset="-78"/>
                        </a:rPr>
                        <a:t>2-اخذ موافقة (الجهات الرسمية والمسئولين ، اولياء امور المرشدات المشاركات في الرحلة ، اصحاب المكان المعد للرحلة .</a:t>
                      </a:r>
                    </a:p>
                    <a:p>
                      <a:pPr rtl="1"/>
                      <a:r>
                        <a:rPr lang="ar-EG" sz="1400" b="1" dirty="0">
                          <a:effectLst/>
                          <a:latin typeface="Arabic Typesetting" pitchFamily="66" charset="-78"/>
                          <a:cs typeface="Arabic Typesetting" pitchFamily="66" charset="-78"/>
                        </a:rPr>
                        <a:t>3-الحصول علي تصاريح المبيت والخدمات والمرافق التي تخدم الرحلة.</a:t>
                      </a:r>
                    </a:p>
                    <a:p>
                      <a:pPr rtl="1"/>
                      <a:r>
                        <a:rPr lang="ar-EG" sz="1400" b="1" dirty="0">
                          <a:effectLst/>
                          <a:latin typeface="Arabic Typesetting" pitchFamily="66" charset="-78"/>
                          <a:cs typeface="Arabic Typesetting" pitchFamily="66" charset="-78"/>
                        </a:rPr>
                        <a:t>4-تجهيز ودراسة برنامج الرحلة وتوزيع الادوار والمهام ، تحديد موعد الذهاب والعودة من الرحلة</a:t>
                      </a:r>
                    </a:p>
                    <a:p>
                      <a:pPr rtl="1"/>
                      <a:r>
                        <a:rPr lang="ar-EG" sz="1400" b="1" dirty="0">
                          <a:effectLst/>
                          <a:latin typeface="Arabic Typesetting" pitchFamily="66" charset="-78"/>
                          <a:cs typeface="Arabic Typesetting" pitchFamily="66" charset="-78"/>
                        </a:rPr>
                        <a:t>5-دراسة ملائمة وامان مكان وسير الرحلة .</a:t>
                      </a:r>
                    </a:p>
                    <a:p>
                      <a:pPr rtl="1"/>
                      <a:r>
                        <a:rPr lang="ar-EG" sz="1400" b="1" dirty="0">
                          <a:effectLst/>
                          <a:latin typeface="Arabic Typesetting" pitchFamily="66" charset="-78"/>
                          <a:cs typeface="Arabic Typesetting" pitchFamily="66" charset="-78"/>
                        </a:rPr>
                        <a:t>6-الاجتماع بمجموعة الرحلة بعد الانتهاء من التجهيزات السابقة وذلك بهدف شرح :</a:t>
                      </a:r>
                    </a:p>
                    <a:p>
                      <a:pPr rtl="1"/>
                      <a:r>
                        <a:rPr lang="ar-EG" sz="1400" b="1" dirty="0">
                          <a:effectLst/>
                          <a:latin typeface="Arabic Typesetting" pitchFamily="66" charset="-78"/>
                          <a:cs typeface="Arabic Typesetting" pitchFamily="66" charset="-78"/>
                        </a:rPr>
                        <a:t>   الهدف العام للرحلة ، كيفية تنفيذ الرحلة ، شرح كافة انواع الرسائل ، تحديد المعدات والادوات اللازمة للرحلــة،عرض للمشروعات المقتــــــرح تنفيذها اثنـــاء الرحلة مكونات التقرير (معالم الطريق- منتجات المكان دراسة الطبيعة – حالة الجو  – المعالم التاريخية ) .</a:t>
                      </a:r>
                    </a:p>
                  </a:txBody>
                  <a:tcPr marL="0" marR="0" marT="0" marB="0" anchor="ctr"/>
                </a:tc>
                <a:tc>
                  <a:txBody>
                    <a:bodyPr/>
                    <a:lstStyle/>
                    <a:p>
                      <a:pPr rtl="1"/>
                      <a:r>
                        <a:rPr lang="ar-EG" sz="1400" b="1" dirty="0">
                          <a:effectLst/>
                          <a:latin typeface="Arabic Typesetting" pitchFamily="66" charset="-78"/>
                          <a:cs typeface="Arabic Typesetting" pitchFamily="66" charset="-78"/>
                        </a:rPr>
                        <a:t>1-تحديد الهدف الرئيسي من إقامة المخيم ، ومدة الإقامة  وعدد المشاركات فيه .</a:t>
                      </a:r>
                    </a:p>
                    <a:p>
                      <a:pPr rtl="1"/>
                      <a:r>
                        <a:rPr lang="ar-EG" sz="1400" b="1" dirty="0">
                          <a:effectLst/>
                          <a:latin typeface="Arabic Typesetting" pitchFamily="66" charset="-78"/>
                          <a:cs typeface="Arabic Typesetting" pitchFamily="66" charset="-78"/>
                        </a:rPr>
                        <a:t>2-تحديد المكان المناسب لإقامةالمخيم والتي يجب تتوفر فيه الشروط التالية :</a:t>
                      </a:r>
                    </a:p>
                    <a:p>
                      <a:pPr rtl="1"/>
                      <a:r>
                        <a:rPr lang="ar-EG" sz="1400" b="1" dirty="0">
                          <a:effectLst/>
                          <a:latin typeface="Arabic Typesetting" pitchFamily="66" charset="-78"/>
                          <a:cs typeface="Arabic Typesetting" pitchFamily="66" charset="-78"/>
                        </a:rPr>
                        <a:t>          -أن يتميز المكان بالطبيعة الجذابة بعيداً عن المدنية .</a:t>
                      </a:r>
                    </a:p>
                    <a:p>
                      <a:pPr rtl="1"/>
                      <a:r>
                        <a:rPr lang="ar-EG" sz="1400" b="1" dirty="0">
                          <a:effectLst/>
                          <a:latin typeface="Arabic Typesetting" pitchFamily="66" charset="-78"/>
                          <a:cs typeface="Arabic Typesetting" pitchFamily="66" charset="-78"/>
                        </a:rPr>
                        <a:t>          -سهولة الوصول إليه .</a:t>
                      </a:r>
                    </a:p>
                    <a:p>
                      <a:pPr rtl="1"/>
                      <a:r>
                        <a:rPr lang="ar-EG" sz="1400" b="1" dirty="0">
                          <a:effectLst/>
                          <a:latin typeface="Arabic Typesetting" pitchFamily="66" charset="-78"/>
                          <a:cs typeface="Arabic Typesetting" pitchFamily="66" charset="-78"/>
                        </a:rPr>
                        <a:t>            -أن تكون قريبه من موارد المياه الصالحة للشرب .</a:t>
                      </a:r>
                    </a:p>
                    <a:p>
                      <a:pPr rtl="1"/>
                      <a:r>
                        <a:rPr lang="ar-EG" sz="1400" b="1" dirty="0">
                          <a:effectLst/>
                          <a:latin typeface="Arabic Typesetting" pitchFamily="66" charset="-78"/>
                          <a:cs typeface="Arabic Typesetting" pitchFamily="66" charset="-78"/>
                        </a:rPr>
                        <a:t>             -أن يتوفر فيها الأمان .</a:t>
                      </a:r>
                    </a:p>
                    <a:p>
                      <a:pPr rtl="1"/>
                      <a:r>
                        <a:rPr lang="ar-EG" sz="1400" b="1" dirty="0">
                          <a:effectLst/>
                          <a:latin typeface="Arabic Typesetting" pitchFamily="66" charset="-78"/>
                          <a:cs typeface="Arabic Typesetting" pitchFamily="66" charset="-78"/>
                        </a:rPr>
                        <a:t>            -أن يكون أرضية المكان مستوية وسهلة الامتصاص    في حالة نزول المطر وليس بها حشرات أو تشققات ومن النوع الذي يسهل فيه تثبيت الخيام والنماذج .</a:t>
                      </a:r>
                    </a:p>
                    <a:p>
                      <a:pPr rtl="1"/>
                      <a:r>
                        <a:rPr lang="ar-EG" sz="1400" b="1" dirty="0">
                          <a:effectLst/>
                          <a:latin typeface="Arabic Typesetting" pitchFamily="66" charset="-78"/>
                          <a:cs typeface="Arabic Typesetting" pitchFamily="66" charset="-78"/>
                        </a:rPr>
                        <a:t>3-الحصول على موافقة الجهات المسئولة عن ارض المخيم بإقامته وتحدد موعد ذلك .</a:t>
                      </a:r>
                    </a:p>
                    <a:p>
                      <a:pPr rtl="1"/>
                      <a:r>
                        <a:rPr lang="ar-EG" sz="1400" b="1" dirty="0">
                          <a:effectLst/>
                          <a:latin typeface="Arabic Typesetting" pitchFamily="66" charset="-78"/>
                          <a:cs typeface="Arabic Typesetting" pitchFamily="66" charset="-78"/>
                        </a:rPr>
                        <a:t>4-توفير كافة التجهيزات والمعدات لجميع المشاركات من ( خيم – أسرة – أغطية – أدوات نظافة – طفايات حريق – حبال – عصى – خامات وأدوات مختلفة للأنشطة الفنية – علم الجمهورية والفرق – وبعض الآلات الموسيقية ... الخ ) .</a:t>
                      </a:r>
                    </a:p>
                    <a:p>
                      <a:pPr rtl="1"/>
                      <a:r>
                        <a:rPr lang="ar-EG" sz="1400" b="1" dirty="0">
                          <a:effectLst/>
                          <a:latin typeface="Arabic Typesetting" pitchFamily="66" charset="-78"/>
                          <a:cs typeface="Arabic Typesetting" pitchFamily="66" charset="-78"/>
                        </a:rPr>
                        <a:t> </a:t>
                      </a:r>
                    </a:p>
                    <a:p>
                      <a:pPr rtl="1"/>
                      <a:r>
                        <a:rPr lang="ar-EG" sz="1400" b="1" dirty="0">
                          <a:effectLst/>
                          <a:latin typeface="Arabic Typesetting" pitchFamily="66" charset="-78"/>
                          <a:cs typeface="Arabic Typesetting" pitchFamily="66" charset="-78"/>
                        </a:rPr>
                        <a:t>5-تحديد ميزانية الصرف خلال مدة المخيم ( تغذية – شراء لوازم ... الخ )</a:t>
                      </a:r>
                    </a:p>
                    <a:p>
                      <a:pPr rtl="1"/>
                      <a:r>
                        <a:rPr lang="ar-EG" sz="1400" b="1" dirty="0">
                          <a:effectLst/>
                          <a:latin typeface="Arabic Typesetting" pitchFamily="66" charset="-78"/>
                          <a:cs typeface="Arabic Typesetting" pitchFamily="66" charset="-78"/>
                        </a:rPr>
                        <a:t>6-تحديد الهيكل التنظيمي لقيادة المخيم ( نظافة – مطبخ – مائدة – نظام .. الخ ) .</a:t>
                      </a:r>
                    </a:p>
                    <a:p>
                      <a:pPr rtl="1"/>
                      <a:r>
                        <a:rPr lang="ar-EG" sz="1400" b="1" dirty="0">
                          <a:effectLst/>
                          <a:latin typeface="Arabic Typesetting" pitchFamily="66" charset="-78"/>
                          <a:cs typeface="Arabic Typesetting" pitchFamily="66" charset="-78"/>
                        </a:rPr>
                        <a:t>7-وضع وتحديد برنامج المخيم حيث يشتمل على :</a:t>
                      </a:r>
                    </a:p>
                    <a:p>
                      <a:pPr rtl="1"/>
                      <a:r>
                        <a:rPr lang="en-US" sz="1400" b="1" dirty="0">
                          <a:effectLst/>
                          <a:latin typeface="Arabic Typesetting" pitchFamily="66" charset="-78"/>
                          <a:cs typeface="Arabic Typesetting" pitchFamily="66" charset="-78"/>
                        </a:rPr>
                        <a:t>o   </a:t>
                      </a:r>
                      <a:r>
                        <a:rPr lang="ar-EG" sz="1400" b="1" dirty="0">
                          <a:effectLst/>
                          <a:latin typeface="Arabic Typesetting" pitchFamily="66" charset="-78"/>
                          <a:cs typeface="Arabic Typesetting" pitchFamily="66" charset="-78"/>
                        </a:rPr>
                        <a:t>أعمال تطبيقية في مختلف المهارات الفنون المقررة بالمنهاج .</a:t>
                      </a:r>
                    </a:p>
                    <a:p>
                      <a:pPr rtl="1"/>
                      <a:r>
                        <a:rPr lang="en-US" sz="1400" b="1" dirty="0">
                          <a:effectLst/>
                          <a:latin typeface="Arabic Typesetting" pitchFamily="66" charset="-78"/>
                          <a:cs typeface="Arabic Typesetting" pitchFamily="66" charset="-78"/>
                        </a:rPr>
                        <a:t>o        </a:t>
                      </a:r>
                      <a:r>
                        <a:rPr lang="ar-EG" sz="1400" b="1" dirty="0">
                          <a:effectLst/>
                          <a:latin typeface="Arabic Typesetting" pitchFamily="66" charset="-78"/>
                          <a:cs typeface="Arabic Typesetting" pitchFamily="66" charset="-78"/>
                        </a:rPr>
                        <a:t>ندوات ومحاضرات .</a:t>
                      </a:r>
                    </a:p>
                    <a:p>
                      <a:pPr rtl="1"/>
                      <a:r>
                        <a:rPr lang="en-US" sz="1400" b="1" dirty="0">
                          <a:effectLst/>
                          <a:latin typeface="Arabic Typesetting" pitchFamily="66" charset="-78"/>
                          <a:cs typeface="Arabic Typesetting" pitchFamily="66" charset="-78"/>
                        </a:rPr>
                        <a:t>o        </a:t>
                      </a:r>
                      <a:r>
                        <a:rPr lang="ar-EG" sz="1400" b="1" dirty="0">
                          <a:effectLst/>
                          <a:latin typeface="Arabic Typesetting" pitchFamily="66" charset="-78"/>
                          <a:cs typeface="Arabic Typesetting" pitchFamily="66" charset="-78"/>
                        </a:rPr>
                        <a:t>مسابقات ثقافية وترفيهية .</a:t>
                      </a:r>
                    </a:p>
                    <a:p>
                      <a:pPr rtl="1"/>
                      <a:r>
                        <a:rPr lang="en-US" sz="1400" b="1" dirty="0">
                          <a:effectLst/>
                          <a:latin typeface="Arabic Typesetting" pitchFamily="66" charset="-78"/>
                          <a:cs typeface="Arabic Typesetting" pitchFamily="66" charset="-78"/>
                        </a:rPr>
                        <a:t>o        </a:t>
                      </a:r>
                      <a:r>
                        <a:rPr lang="ar-EG" sz="1400" b="1" dirty="0">
                          <a:effectLst/>
                          <a:latin typeface="Arabic Typesetting" pitchFamily="66" charset="-78"/>
                          <a:cs typeface="Arabic Typesetting" pitchFamily="66" charset="-78"/>
                        </a:rPr>
                        <a:t>ألعاب ومسابقات رياضية .</a:t>
                      </a:r>
                    </a:p>
                    <a:p>
                      <a:pPr rtl="1"/>
                      <a:r>
                        <a:rPr lang="en-US" sz="1400" b="1" dirty="0">
                          <a:effectLst/>
                          <a:latin typeface="Arabic Typesetting" pitchFamily="66" charset="-78"/>
                          <a:cs typeface="Arabic Typesetting" pitchFamily="66" charset="-78"/>
                        </a:rPr>
                        <a:t>o        </a:t>
                      </a:r>
                      <a:r>
                        <a:rPr lang="ar-EG" sz="1400" b="1" dirty="0">
                          <a:effectLst/>
                          <a:latin typeface="Arabic Typesetting" pitchFamily="66" charset="-78"/>
                          <a:cs typeface="Arabic Typesetting" pitchFamily="66" charset="-78"/>
                        </a:rPr>
                        <a:t>سهرات سمر .</a:t>
                      </a:r>
                    </a:p>
                    <a:p>
                      <a:pPr rtl="1"/>
                      <a:r>
                        <a:rPr lang="en-US" sz="1400" b="1" dirty="0">
                          <a:effectLst/>
                          <a:latin typeface="Arabic Typesetting" pitchFamily="66" charset="-78"/>
                          <a:cs typeface="Arabic Typesetting" pitchFamily="66" charset="-78"/>
                        </a:rPr>
                        <a:t>o      </a:t>
                      </a:r>
                      <a:r>
                        <a:rPr lang="ar-EG" sz="1400" b="1" dirty="0">
                          <a:effectLst/>
                          <a:latin typeface="Arabic Typesetting" pitchFamily="66" charset="-78"/>
                          <a:cs typeface="Arabic Typesetting" pitchFamily="66" charset="-78"/>
                        </a:rPr>
                        <a:t>أوقات حرة .</a:t>
                      </a:r>
                    </a:p>
                  </a:txBody>
                  <a:tcPr marL="0" marR="0" marT="0" marB="0" anchor="ctr"/>
                </a:tc>
              </a:tr>
            </a:tbl>
          </a:graphicData>
        </a:graphic>
      </p:graphicFrame>
    </p:spTree>
    <p:extLst>
      <p:ext uri="{BB962C8B-B14F-4D97-AF65-F5344CB8AC3E}">
        <p14:creationId xmlns:p14="http://schemas.microsoft.com/office/powerpoint/2010/main" val="1398279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sz="9600" b="1" dirty="0" smtClean="0">
                <a:latin typeface="Arabic Typesetting" pitchFamily="66" charset="-78"/>
                <a:cs typeface="Arabic Typesetting" pitchFamily="66" charset="-78"/>
              </a:rPr>
              <a:t>أسئلة تفاعلية</a:t>
            </a:r>
            <a:endParaRPr lang="ar-EG" sz="9600" b="1"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fontScale="92500" lnSpcReduction="20000"/>
          </a:bodyPr>
          <a:lstStyle/>
          <a:p>
            <a:pPr marL="228600">
              <a:lnSpc>
                <a:spcPct val="80000"/>
              </a:lnSpc>
              <a:spcAft>
                <a:spcPts val="1000"/>
              </a:spcAft>
            </a:pPr>
            <a:r>
              <a:rPr lang="ar-EG" sz="4800" b="1" dirty="0">
                <a:ea typeface="Calibri"/>
                <a:cs typeface="Sakkal Majalla"/>
              </a:rPr>
              <a:t>أذكر </a:t>
            </a:r>
            <a:r>
              <a:rPr lang="ar-EG" sz="4800" b="1" dirty="0" smtClean="0">
                <a:ea typeface="Calibri"/>
                <a:cs typeface="Sakkal Majalla"/>
              </a:rPr>
              <a:t>مفهوم البرنامج الترويحي؟</a:t>
            </a:r>
            <a:endParaRPr lang="en-US" sz="4000" dirty="0">
              <a:ea typeface="Calibri"/>
              <a:cs typeface="Arial"/>
            </a:endParaRPr>
          </a:p>
          <a:p>
            <a:r>
              <a:rPr lang="ar-EG" sz="4800" b="1" dirty="0">
                <a:ea typeface="Calibri"/>
                <a:cs typeface="Sakkal Majalla"/>
              </a:rPr>
              <a:t>أذكر </a:t>
            </a:r>
            <a:r>
              <a:rPr lang="ar-EG" sz="4800" b="1" dirty="0">
                <a:ea typeface="Calibri"/>
                <a:cs typeface="Sakkal Majalla"/>
              </a:rPr>
              <a:t>المبادئ التي يجب مراعاتها عند التخطيط للبرنامج الترويحي</a:t>
            </a:r>
            <a:r>
              <a:rPr lang="ar-EG" sz="4800" b="1" dirty="0" smtClean="0">
                <a:ea typeface="Calibri"/>
                <a:cs typeface="Sakkal Majalla"/>
              </a:rPr>
              <a:t>؟</a:t>
            </a:r>
          </a:p>
          <a:p>
            <a:r>
              <a:rPr lang="ar-EG" sz="4800" b="1" dirty="0" smtClean="0">
                <a:ea typeface="Calibri"/>
                <a:cs typeface="Sakkal Majalla"/>
              </a:rPr>
              <a:t>أذكر </a:t>
            </a:r>
            <a:r>
              <a:rPr lang="ar-EG" sz="4800" b="1" dirty="0">
                <a:ea typeface="Calibri"/>
                <a:cs typeface="Sakkal Majalla"/>
              </a:rPr>
              <a:t>مبادئ مساعدة في عملية تخطيط البرنامج </a:t>
            </a:r>
            <a:r>
              <a:rPr lang="ar-EG" sz="4800" b="1" dirty="0" smtClean="0">
                <a:ea typeface="Calibri"/>
                <a:cs typeface="Sakkal Majalla"/>
              </a:rPr>
              <a:t>الترويحي؟</a:t>
            </a:r>
          </a:p>
          <a:p>
            <a:r>
              <a:rPr lang="ar-EG" sz="4800" b="1" dirty="0">
                <a:ea typeface="Calibri"/>
                <a:cs typeface="Sakkal Majalla"/>
              </a:rPr>
              <a:t>أذكر </a:t>
            </a:r>
            <a:r>
              <a:rPr lang="ar-EG" sz="4800" b="1" dirty="0">
                <a:ea typeface="Calibri"/>
                <a:cs typeface="Sakkal Majalla"/>
              </a:rPr>
              <a:t>مبادئ التخطيط  للترويح في </a:t>
            </a:r>
            <a:r>
              <a:rPr lang="ar-EG" sz="4800" b="1" dirty="0" smtClean="0">
                <a:ea typeface="Calibri"/>
                <a:cs typeface="Sakkal Majalla"/>
              </a:rPr>
              <a:t>المجتمع؟</a:t>
            </a:r>
          </a:p>
          <a:p>
            <a:r>
              <a:rPr lang="ar-EG" sz="4800" b="1" dirty="0" smtClean="0">
                <a:ea typeface="Calibri"/>
                <a:cs typeface="Sakkal Majalla"/>
              </a:rPr>
              <a:t>قارن بين </a:t>
            </a:r>
            <a:r>
              <a:rPr lang="ar-EG" sz="4800" b="1" dirty="0">
                <a:solidFill>
                  <a:srgbClr val="000000"/>
                </a:solidFill>
                <a:latin typeface="Arabic Typesetting" pitchFamily="66" charset="-78"/>
                <a:cs typeface="Arabic Typesetting" pitchFamily="66" charset="-78"/>
              </a:rPr>
              <a:t>الرحلات الخلوية </a:t>
            </a:r>
            <a:r>
              <a:rPr lang="ar-EG" sz="4800" b="1" dirty="0" smtClean="0">
                <a:solidFill>
                  <a:srgbClr val="000000"/>
                </a:solidFill>
                <a:latin typeface="Arabic Typesetting" pitchFamily="66" charset="-78"/>
                <a:cs typeface="Arabic Typesetting" pitchFamily="66" charset="-78"/>
              </a:rPr>
              <a:t>والمخيمات ؟</a:t>
            </a:r>
            <a:endParaRPr lang="ar-EG" sz="4800" b="1" dirty="0" smtClean="0">
              <a:ea typeface="Calibri"/>
              <a:cs typeface="Sakkal Majalla"/>
            </a:endParaRPr>
          </a:p>
          <a:p>
            <a:endParaRPr lang="ar-EG" sz="4800" b="1" dirty="0">
              <a:ea typeface="Calibri"/>
              <a:cs typeface="Sakkal Majalla"/>
            </a:endParaRPr>
          </a:p>
        </p:txBody>
      </p:sp>
    </p:spTree>
    <p:extLst>
      <p:ext uri="{BB962C8B-B14F-4D97-AF65-F5344CB8AC3E}">
        <p14:creationId xmlns:p14="http://schemas.microsoft.com/office/powerpoint/2010/main" val="114615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R MOHAMED ELNAGAR\Desktop\f\4835_plat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457200"/>
            <a:ext cx="8113594" cy="5842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2345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randombar(horizont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543800" cy="3429000"/>
          </a:xfrm>
        </p:spPr>
        <p:txBody>
          <a:bodyPr/>
          <a:lstStyle/>
          <a:p>
            <a:pPr algn="ctr"/>
            <a:r>
              <a:rPr lang="ar-EG" b="1" dirty="0">
                <a:latin typeface="Arabic Typesetting" pitchFamily="66" charset="-78"/>
                <a:cs typeface="Arabic Typesetting" pitchFamily="66" charset="-78"/>
              </a:rPr>
              <a:t>قسم الإدارة الرياضية والترويح</a:t>
            </a:r>
            <a:br>
              <a:rPr lang="ar-EG" b="1" dirty="0">
                <a:latin typeface="Arabic Typesetting" pitchFamily="66" charset="-78"/>
                <a:cs typeface="Arabic Typesetting" pitchFamily="66" charset="-78"/>
              </a:rPr>
            </a:br>
            <a:r>
              <a:rPr lang="ar-EG" b="1" dirty="0">
                <a:latin typeface="Arabic Typesetting" pitchFamily="66" charset="-78"/>
                <a:cs typeface="Arabic Typesetting" pitchFamily="66" charset="-78"/>
              </a:rPr>
              <a:t>الفرقة الأولي</a:t>
            </a:r>
            <a:br>
              <a:rPr lang="ar-EG" b="1" dirty="0">
                <a:latin typeface="Arabic Typesetting" pitchFamily="66" charset="-78"/>
                <a:cs typeface="Arabic Typesetting" pitchFamily="66" charset="-78"/>
              </a:rPr>
            </a:br>
            <a:r>
              <a:rPr lang="ar-EG" b="1" dirty="0">
                <a:latin typeface="Arabic Typesetting" pitchFamily="66" charset="-78"/>
                <a:cs typeface="Arabic Typesetting" pitchFamily="66" charset="-78"/>
              </a:rPr>
              <a:t>مادة مدخل في الترويح الرياضي</a:t>
            </a:r>
            <a:endParaRPr lang="ar-EG" dirty="0"/>
          </a:p>
        </p:txBody>
      </p:sp>
    </p:spTree>
    <p:extLst>
      <p:ext uri="{BB962C8B-B14F-4D97-AF65-F5344CB8AC3E}">
        <p14:creationId xmlns:p14="http://schemas.microsoft.com/office/powerpoint/2010/main" val="82177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7620000" cy="1143000"/>
          </a:xfrm>
        </p:spPr>
        <p:txBody>
          <a:bodyPr/>
          <a:lstStyle/>
          <a:p>
            <a:pPr algn="ctr"/>
            <a:r>
              <a:rPr lang="ar-EG" sz="7200" b="1" dirty="0" smtClean="0">
                <a:latin typeface="Arabic Typesetting" pitchFamily="66" charset="-78"/>
                <a:cs typeface="Arabic Typesetting" pitchFamily="66" charset="-78"/>
              </a:rPr>
              <a:t>تحت إشراف</a:t>
            </a:r>
            <a:endParaRPr lang="ar-EG" sz="7200" b="1" dirty="0">
              <a:latin typeface="Arabic Typesetting" pitchFamily="66" charset="-78"/>
              <a:cs typeface="Arabic Typesetting" pitchFamily="66" charset="-78"/>
            </a:endParaRPr>
          </a:p>
        </p:txBody>
      </p:sp>
      <p:sp>
        <p:nvSpPr>
          <p:cNvPr id="3" name="Content Placeholder 2"/>
          <p:cNvSpPr>
            <a:spLocks noGrp="1"/>
          </p:cNvSpPr>
          <p:nvPr>
            <p:ph idx="1"/>
          </p:nvPr>
        </p:nvSpPr>
        <p:spPr>
          <a:xfrm>
            <a:off x="533400" y="1676400"/>
            <a:ext cx="7620000" cy="4343400"/>
          </a:xfrm>
        </p:spPr>
        <p:txBody>
          <a:bodyPr>
            <a:normAutofit fontScale="92500" lnSpcReduction="10000"/>
          </a:bodyPr>
          <a:lstStyle/>
          <a:p>
            <a:pPr marL="114300" indent="0" algn="ctr">
              <a:buNone/>
            </a:pPr>
            <a:endParaRPr lang="ar-EG" sz="5400" b="1" dirty="0" smtClean="0">
              <a:latin typeface="Arabic Typesetting" pitchFamily="66" charset="-78"/>
              <a:cs typeface="Arabic Typesetting" pitchFamily="66" charset="-78"/>
            </a:endParaRPr>
          </a:p>
          <a:p>
            <a:pPr marL="114300" indent="0" algn="ctr">
              <a:buNone/>
            </a:pPr>
            <a:endParaRPr lang="ar-EG" sz="5400" b="1" dirty="0">
              <a:latin typeface="Arabic Typesetting" pitchFamily="66" charset="-78"/>
              <a:cs typeface="Arabic Typesetting" pitchFamily="66" charset="-78"/>
            </a:endParaRPr>
          </a:p>
          <a:p>
            <a:pPr marL="114300" indent="0" algn="ctr">
              <a:buNone/>
            </a:pPr>
            <a:r>
              <a:rPr lang="ar-EG" sz="5400" b="1" dirty="0" smtClean="0">
                <a:latin typeface="Arabic Typesetting" pitchFamily="66" charset="-78"/>
                <a:cs typeface="Arabic Typesetting" pitchFamily="66" charset="-78"/>
              </a:rPr>
              <a:t>د/ محمد محمود النجار     د / أسامة رجب سعودي</a:t>
            </a:r>
          </a:p>
          <a:p>
            <a:pPr marL="114300" indent="0" algn="ctr">
              <a:buNone/>
            </a:pPr>
            <a:endParaRPr lang="ar-EG" sz="5400" b="1" dirty="0" smtClean="0">
              <a:latin typeface="Arabic Typesetting" pitchFamily="66" charset="-78"/>
              <a:cs typeface="Arabic Typesetting" pitchFamily="66" charset="-78"/>
            </a:endParaRPr>
          </a:p>
          <a:p>
            <a:pPr marL="114300" indent="0" algn="ctr">
              <a:buNone/>
            </a:pPr>
            <a:r>
              <a:rPr lang="ar-EG" sz="5400" b="1" dirty="0" smtClean="0">
                <a:latin typeface="Arabic Typesetting" pitchFamily="66" charset="-78"/>
                <a:cs typeface="Arabic Typesetting" pitchFamily="66" charset="-78"/>
              </a:rPr>
              <a:t>د/ أحمد جمال</a:t>
            </a:r>
            <a:endParaRPr lang="ar-EG" sz="5400" b="1" dirty="0">
              <a:latin typeface="Arabic Typesetting" pitchFamily="66" charset="-78"/>
              <a:cs typeface="Arabic Typesetting" pitchFamily="66" charset="-78"/>
            </a:endParaRPr>
          </a:p>
        </p:txBody>
      </p:sp>
      <p:pic>
        <p:nvPicPr>
          <p:cNvPr id="2050" name="Picture 2" descr="C:\Users\DR MOHAMED ELNAGAR\Desktop\e4e9c3aa6323a2d1e6f632f1d5300a3a_X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30401" y="1943100"/>
            <a:ext cx="1327599" cy="13335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1" name="Picture 3" descr="C:\Users\DR MOHAMED ELNAGAR\Desktop\f\11039144_10206242016310449_2511729854908773353_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7800" y="4419600"/>
            <a:ext cx="1514475" cy="15144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2" name="Picture 4" descr="C:\Users\DR MOHAMED ELNAGAR\Desktop\f\12377845_1703717219910469_4872420588525158924_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67848" y="1943100"/>
            <a:ext cx="1404937" cy="1404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9343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heel(1)">
                                      <p:cBhvr>
                                        <p:cTn id="1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a:t>أنواع الانشطة الترويحية </a:t>
            </a:r>
            <a:endParaRPr lang="ar-E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5253438"/>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216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a:t>أنواع الانشطة الترويحية </a:t>
            </a:r>
            <a:endParaRPr lang="ar-EG" dirty="0"/>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524000"/>
            <a:ext cx="7620000" cy="4060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7112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sz="6000" b="1" dirty="0">
                <a:latin typeface="Arabic Typesetting" pitchFamily="66" charset="-78"/>
                <a:cs typeface="Arabic Typesetting" pitchFamily="66" charset="-78"/>
              </a:rPr>
              <a:t>أهداف الترويح الرياضي </a:t>
            </a:r>
            <a:r>
              <a:rPr lang="ar-EG" sz="6000" b="1" dirty="0" smtClean="0">
                <a:latin typeface="Arabic Typesetting" pitchFamily="66" charset="-78"/>
                <a:cs typeface="Arabic Typesetting" pitchFamily="66" charset="-78"/>
              </a:rPr>
              <a:t>:-</a:t>
            </a:r>
            <a:endParaRPr lang="ar-EG" sz="6000" dirty="0">
              <a:latin typeface="Arabic Typesetting" pitchFamily="66" charset="-78"/>
              <a:cs typeface="Arabic Typesetting" pitchFamily="66" charset="-78"/>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828800"/>
            <a:ext cx="76962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053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ircle(in)">
                                      <p:cBhvr>
                                        <p:cTn id="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sz="6600" b="1" dirty="0" smtClean="0">
                <a:latin typeface="Arabic Typesetting" pitchFamily="66" charset="-78"/>
                <a:cs typeface="Arabic Typesetting" pitchFamily="66" charset="-78"/>
              </a:rPr>
              <a:t>التخطيط لوضع البرامج الترويحية :-</a:t>
            </a:r>
            <a:endParaRPr lang="ar-EG" sz="6600" b="1"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lstStyle/>
          <a:p>
            <a:pPr algn="justLow"/>
            <a:r>
              <a:rPr lang="ar-EG" sz="3600" b="1" u="sng" dirty="0">
                <a:solidFill>
                  <a:srgbClr val="101878"/>
                </a:solidFill>
                <a:latin typeface="Arabic Typesetting" pitchFamily="66" charset="-78"/>
                <a:cs typeface="Arabic Typesetting" pitchFamily="66" charset="-78"/>
              </a:rPr>
              <a:t>مفهوم البرنامج </a:t>
            </a:r>
            <a:r>
              <a:rPr lang="ar-EG" sz="3600" b="1" u="sng" dirty="0" smtClean="0">
                <a:solidFill>
                  <a:srgbClr val="101878"/>
                </a:solidFill>
                <a:latin typeface="Arabic Typesetting" pitchFamily="66" charset="-78"/>
                <a:cs typeface="Arabic Typesetting" pitchFamily="66" charset="-78"/>
              </a:rPr>
              <a:t>الترويحي</a:t>
            </a:r>
          </a:p>
          <a:p>
            <a:pPr marL="114300" indent="0" algn="justLow">
              <a:buNone/>
            </a:pPr>
            <a:r>
              <a:rPr lang="ar-EG" dirty="0" smtClean="0">
                <a:latin typeface="Arabic Typesetting" pitchFamily="66" charset="-78"/>
                <a:cs typeface="Arabic Typesetting" pitchFamily="66" charset="-78"/>
              </a:rPr>
              <a:t/>
            </a:r>
            <a:br>
              <a:rPr lang="ar-EG" dirty="0" smtClean="0">
                <a:latin typeface="Arabic Typesetting" pitchFamily="66" charset="-78"/>
                <a:cs typeface="Arabic Typesetting" pitchFamily="66" charset="-78"/>
              </a:rPr>
            </a:br>
            <a:r>
              <a:rPr lang="ar-EG" sz="3200" b="1" u="sng" dirty="0" smtClean="0">
                <a:solidFill>
                  <a:srgbClr val="101878"/>
                </a:solidFill>
                <a:latin typeface="Arabic Typesetting" pitchFamily="66" charset="-78"/>
                <a:cs typeface="Arabic Typesetting" pitchFamily="66" charset="-78"/>
              </a:rPr>
              <a:t>تعريف البرنامج الترويحي::-</a:t>
            </a:r>
            <a:r>
              <a:rPr lang="ar-EG" sz="3200" dirty="0" smtClean="0">
                <a:solidFill>
                  <a:srgbClr val="101878"/>
                </a:solidFill>
                <a:latin typeface="Arabic Typesetting" pitchFamily="66" charset="-78"/>
                <a:cs typeface="Arabic Typesetting" pitchFamily="66" charset="-78"/>
              </a:rPr>
              <a:t>هو مجموعة الأنشطة الترويحية المنظمة تحت إشراف رائد ترويح من أجل تحقيق هدف التربية الترويحية ألا وهو تغيير سلوك الأعضاء أثناء وقت الفراغ إلى سلوك (أفضل) وذلك عن طريق تنمية معلومات ومهارات وتكوين إتجاهات إيجابية نحو شغل وقت الفراغ.</a:t>
            </a:r>
            <a:r>
              <a:rPr lang="ar-EG" sz="3200" dirty="0" smtClean="0">
                <a:latin typeface="Arabic Typesetting" pitchFamily="66" charset="-78"/>
                <a:cs typeface="Arabic Typesetting" pitchFamily="66" charset="-78"/>
              </a:rPr>
              <a:t> </a:t>
            </a:r>
            <a:r>
              <a:rPr lang="ar-EG" sz="3200" dirty="0" smtClean="0">
                <a:solidFill>
                  <a:srgbClr val="101878"/>
                </a:solidFill>
                <a:latin typeface="Arabic Typesetting" pitchFamily="66" charset="-78"/>
                <a:cs typeface="Arabic Typesetting" pitchFamily="66" charset="-78"/>
              </a:rPr>
              <a:t>وهناك رأيٍ آخر يضيف أن البرنامج يشتمل على موضوع الخبرات المنظمة وغير المنظمة التي يمارسها العضو المشترك ويتحتم التفاعل بين العضو والرائد (الخبرة الترويحية) حتى يكون هناك أثر تتركه الخبرة في نفس المشتركين سواء كانت خبرة منظمة أو غير منظمة</a:t>
            </a:r>
            <a:r>
              <a:rPr lang="ar-EG" sz="3200" dirty="0" smtClean="0">
                <a:solidFill>
                  <a:srgbClr val="101878"/>
                </a:solidFill>
                <a:latin typeface="Verdana"/>
              </a:rPr>
              <a:t>.</a:t>
            </a:r>
            <a:endParaRPr lang="ar-EG" sz="3200" dirty="0"/>
          </a:p>
        </p:txBody>
      </p:sp>
    </p:spTree>
    <p:extLst>
      <p:ext uri="{BB962C8B-B14F-4D97-AF65-F5344CB8AC3E}">
        <p14:creationId xmlns:p14="http://schemas.microsoft.com/office/powerpoint/2010/main" val="436861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sz="4800" b="1" dirty="0" smtClean="0">
                <a:solidFill>
                  <a:srgbClr val="101878"/>
                </a:solidFill>
                <a:latin typeface="Arabic Typesetting" pitchFamily="66" charset="-78"/>
                <a:cs typeface="Arabic Typesetting" pitchFamily="66" charset="-78"/>
              </a:rPr>
              <a:t>المبادئ </a:t>
            </a:r>
            <a:r>
              <a:rPr lang="ar-EG" sz="4800" b="1" dirty="0">
                <a:solidFill>
                  <a:srgbClr val="101878"/>
                </a:solidFill>
                <a:latin typeface="Arabic Typesetting" pitchFamily="66" charset="-78"/>
                <a:cs typeface="Arabic Typesetting" pitchFamily="66" charset="-78"/>
              </a:rPr>
              <a:t>التي يجب مراعاتها عند التخطيط للبرنامج الترويحي</a:t>
            </a:r>
            <a:endParaRPr lang="ar-EG" sz="4800" b="1" dirty="0">
              <a:latin typeface="Arabic Typesetting" pitchFamily="66" charset="-78"/>
              <a:cs typeface="Arabic Typesetting" pitchFamily="66" charset="-78"/>
            </a:endParaRPr>
          </a:p>
        </p:txBody>
      </p:sp>
      <p:sp>
        <p:nvSpPr>
          <p:cNvPr id="3" name="Content Placeholder 2"/>
          <p:cNvSpPr>
            <a:spLocks noGrp="1"/>
          </p:cNvSpPr>
          <p:nvPr>
            <p:ph idx="1"/>
          </p:nvPr>
        </p:nvSpPr>
        <p:spPr/>
        <p:txBody>
          <a:bodyPr>
            <a:normAutofit/>
          </a:bodyPr>
          <a:lstStyle/>
          <a:p>
            <a:pPr marL="114300" indent="0">
              <a:buNone/>
            </a:pPr>
            <a:r>
              <a:rPr lang="ar-EG" sz="2800" u="sng" dirty="0" smtClean="0">
                <a:solidFill>
                  <a:srgbClr val="101878"/>
                </a:solidFill>
                <a:latin typeface="Arabic Typesetting" pitchFamily="66" charset="-78"/>
                <a:cs typeface="Arabic Typesetting" pitchFamily="66" charset="-78"/>
              </a:rPr>
              <a:t>عملية </a:t>
            </a:r>
            <a:r>
              <a:rPr lang="ar-EG" sz="2800" u="sng" dirty="0">
                <a:solidFill>
                  <a:srgbClr val="101878"/>
                </a:solidFill>
                <a:latin typeface="Arabic Typesetting" pitchFamily="66" charset="-78"/>
                <a:cs typeface="Arabic Typesetting" pitchFamily="66" charset="-78"/>
              </a:rPr>
              <a:t>وضع البرنامج ليسه بالسهولة التي يتصورها الكثير من الناس فهناك كثير من المبادي يجب مراعتها وتجاهل هذه المبادي أو بعضها يؤدي دائما إلي فشل البرنامج وعدم تحقيقة لاغراضة.</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1- وضع برامج لمراحل العمر المختلفة</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استكمل وضع برامج لمراحل العمر المختلفة تتفق وقطاعات البيئة المنزلية ومراحل التعليم المختلفة في المدارس ومعاهد وجامعات والمؤسسات والمصانع والموظفون من عدم إغفال برامج الإناث باعتبار أن الرياضة حق للجميع مهما كانت البيئة أو جنسه علي أن يراعي قلة النفقات</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dirty="0">
                <a:solidFill>
                  <a:srgbClr val="101878"/>
                </a:solidFill>
                <a:latin typeface="Arabic Typesetting" pitchFamily="66" charset="-78"/>
                <a:cs typeface="Arabic Typesetting" pitchFamily="66" charset="-78"/>
              </a:rPr>
              <a:t>2- فهم الأفراد</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من المعروف أن الفرد كثير الاحتياجات متقلب النزاعات لذلك يجب أن تتصف البرامج بالمرونة حتي يكون في الاستطاعة دائما إشباع حاجات الأفراد وتشجيعهم علي الإقبال عليها وإقبال الفرد علي البرامج يدفعه إلي حياة أسمى.</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endParaRPr lang="ar-EG" sz="28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113810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normAutofit fontScale="92500" lnSpcReduction="10000"/>
          </a:bodyPr>
          <a:lstStyle/>
          <a:p>
            <a:r>
              <a:rPr lang="ar-EG" sz="2800" b="1" u="sng" dirty="0">
                <a:solidFill>
                  <a:srgbClr val="101878"/>
                </a:solidFill>
                <a:latin typeface="Arabic Typesetting" pitchFamily="66" charset="-78"/>
                <a:cs typeface="Arabic Typesetting" pitchFamily="66" charset="-78"/>
              </a:rPr>
              <a:t>3. البيئة ومستوى البرامج</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يجب وضع البرامج أيا كان نوعها في مستوى يتناسب مع بيئة الجماعة فلا يصح وضع برامج في مستويات أعلى بكثير من مستويات الأفراد حتى لا ينتقل الفرد مرة واحدة من مستوى بيئته إلى مستويات غريبة عنه مما يبعث فيه قلقا نفسيا وربما يؤدي إلى ثورته على بيئته المنزلية أو ثورته على المدرسة أو المؤسسة نفسها</a:t>
            </a:r>
            <a:r>
              <a:rPr lang="ar-EG" sz="2800" dirty="0" smtClean="0">
                <a:solidFill>
                  <a:srgbClr val="101878"/>
                </a:solidFill>
                <a:latin typeface="Arabic Typesetting" pitchFamily="66" charset="-78"/>
                <a:cs typeface="Arabic Typesetting" pitchFamily="66" charset="-78"/>
              </a:rPr>
              <a:t>.</a:t>
            </a:r>
            <a:endParaRPr lang="ar-EG" sz="2800" dirty="0">
              <a:latin typeface="Arabic Typesetting" pitchFamily="66" charset="-78"/>
              <a:cs typeface="Arabic Typesetting" pitchFamily="66" charset="-78"/>
            </a:endParaRPr>
          </a:p>
          <a:p>
            <a:r>
              <a:rPr lang="ar-EG" sz="2800" b="1" u="sng" dirty="0" smtClean="0">
                <a:solidFill>
                  <a:srgbClr val="101878"/>
                </a:solidFill>
                <a:latin typeface="Arabic Typesetting" pitchFamily="66" charset="-78"/>
                <a:cs typeface="Arabic Typesetting" pitchFamily="66" charset="-78"/>
              </a:rPr>
              <a:t>4. </a:t>
            </a:r>
            <a:r>
              <a:rPr lang="ar-EG" sz="2800" b="1" u="sng" dirty="0">
                <a:solidFill>
                  <a:srgbClr val="101878"/>
                </a:solidFill>
                <a:latin typeface="Arabic Typesetting" pitchFamily="66" charset="-78"/>
                <a:cs typeface="Arabic Typesetting" pitchFamily="66" charset="-78"/>
              </a:rPr>
              <a:t>الديمقراطية في وضع البرامج وتنفيذها:</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مساهمة الأفراد في وضع وتنفيذ البرامج يجعل ممثلة تماما لميول الأفراد ورغباتهم ويأتي ذلك عن طريق المشاركة وتبادل الرأي والتعبير عن الرغبات في صراحة تامة وحرية كاملة.</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b="1" u="sng" dirty="0">
                <a:solidFill>
                  <a:srgbClr val="101878"/>
                </a:solidFill>
                <a:latin typeface="Arabic Typesetting" pitchFamily="66" charset="-78"/>
                <a:cs typeface="Arabic Typesetting" pitchFamily="66" charset="-78"/>
              </a:rPr>
              <a:t>5. مراعاة الزمان والمكان:</a:t>
            </a:r>
            <a:r>
              <a:rPr lang="ar-EG" sz="2800" dirty="0">
                <a:latin typeface="Arabic Typesetting" pitchFamily="66" charset="-78"/>
                <a:cs typeface="Arabic Typesetting" pitchFamily="66" charset="-78"/>
              </a:rPr>
              <a:t/>
            </a:r>
            <a:br>
              <a:rPr lang="ar-EG" sz="2800" dirty="0">
                <a:latin typeface="Arabic Typesetting" pitchFamily="66" charset="-78"/>
                <a:cs typeface="Arabic Typesetting" pitchFamily="66" charset="-78"/>
              </a:rPr>
            </a:br>
            <a:r>
              <a:rPr lang="ar-EG" sz="2800" dirty="0">
                <a:solidFill>
                  <a:srgbClr val="101878"/>
                </a:solidFill>
                <a:latin typeface="Arabic Typesetting" pitchFamily="66" charset="-78"/>
                <a:cs typeface="Arabic Typesetting" pitchFamily="66" charset="-78"/>
              </a:rPr>
              <a:t>من البرامج ما يحتاج إلى مكان وزمان معينين وبعضها لا يصلح تنفيذه إلا في أماكن خلوية وبعضها يحتاج إلى شواطئ وهذا غالباً فيما يتعلق بالرحلات والمعسكرات مثلاً إذا كان البرنامج يتطلب مكان غير متوفر في المدرسة أو المؤسسة فينغي دراسة كل موارد البيئة المحيطة واختيار أصلحها لتنفيذ البرنامج وإذا ما نظمت رحلة أو معسكر فلا بد من مراعاة وسائل الإستقبال وسائل المبيت ومواعيد الذهاب والعودة وما إلى ذلك.</a:t>
            </a:r>
            <a:r>
              <a:rPr lang="ar-EG" dirty="0"/>
              <a:t/>
            </a:r>
            <a:br>
              <a:rPr lang="ar-EG" dirty="0"/>
            </a:br>
            <a:endParaRPr lang="ar-EG" dirty="0"/>
          </a:p>
          <a:p>
            <a:endParaRPr lang="ar-EG" dirty="0"/>
          </a:p>
        </p:txBody>
      </p:sp>
    </p:spTree>
    <p:extLst>
      <p:ext uri="{BB962C8B-B14F-4D97-AF65-F5344CB8AC3E}">
        <p14:creationId xmlns:p14="http://schemas.microsoft.com/office/powerpoint/2010/main" val="41059431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332</TotalTime>
  <Words>194</Words>
  <Application>Microsoft Office PowerPoint</Application>
  <PresentationFormat>On-screen Show (4:3)</PresentationFormat>
  <Paragraphs>71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         جامعة بنها كلية التربية الرياضية للبنين </vt:lpstr>
      <vt:lpstr>قسم الإدارة الرياضية والترويح الفرقة الأولي مادة مدخل في الترويح الرياضي</vt:lpstr>
      <vt:lpstr>تحت إشراف</vt:lpstr>
      <vt:lpstr>أنواع الانشطة الترويحية </vt:lpstr>
      <vt:lpstr>أنواع الانشطة الترويحية </vt:lpstr>
      <vt:lpstr>أهداف الترويح الرياضي :-</vt:lpstr>
      <vt:lpstr>التخطيط لوضع البرامج الترويحية :-</vt:lpstr>
      <vt:lpstr>المبادئ التي يجب مراعاتها عند التخطيط للبرنامج الترويحي</vt:lpstr>
      <vt:lpstr>PowerPoint Presentation</vt:lpstr>
      <vt:lpstr>PowerPoint Presentation</vt:lpstr>
      <vt:lpstr> مبادئ مساعدة في عملية تخطيط البرنامج الترويحي: </vt:lpstr>
      <vt:lpstr>PowerPoint Presentation</vt:lpstr>
      <vt:lpstr>مبادئ التخطيط  للترويح في المجتمع:-</vt:lpstr>
      <vt:lpstr>الرحلات الخلوية والمخيمات </vt:lpstr>
      <vt:lpstr>أسئلة تفاعلية</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للبنين </dc:title>
  <dc:creator>DR MOHAMED ELNAGAR</dc:creator>
  <cp:lastModifiedBy>DR MOHAMED ELNAGAR</cp:lastModifiedBy>
  <cp:revision>19</cp:revision>
  <dcterms:created xsi:type="dcterms:W3CDTF">2006-08-16T00:00:00Z</dcterms:created>
  <dcterms:modified xsi:type="dcterms:W3CDTF">2020-03-17T02:46:21Z</dcterms:modified>
</cp:coreProperties>
</file>