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9" autoAdjust="0"/>
    <p:restoredTop sz="94660"/>
  </p:normalViewPr>
  <p:slideViewPr>
    <p:cSldViewPr snapToGrid="0">
      <p:cViewPr varScale="1">
        <p:scale>
          <a:sx n="61" d="100"/>
          <a:sy n="61" d="100"/>
        </p:scale>
        <p:origin x="72" y="3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3/22/2020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3/22/2020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ar-EG" b="1" dirty="0" smtClean="0"/>
              <a:t>المحاضرة الثانية عشر</a:t>
            </a:r>
            <a:br>
              <a:rPr lang="ar-EG" b="1" dirty="0" smtClean="0"/>
            </a:br>
            <a:r>
              <a:rPr lang="ar-EG" b="1" dirty="0" smtClean="0"/>
              <a:t>الفرقة الاولى</a:t>
            </a:r>
            <a:br>
              <a:rPr lang="ar-EG" b="1" dirty="0" smtClean="0"/>
            </a:br>
            <a:r>
              <a:rPr lang="ar-EG" b="1" dirty="0" smtClean="0"/>
              <a:t>مقرر رفع الاثقال</a:t>
            </a:r>
            <a:endParaRPr lang="ar-EG" b="1" dirty="0"/>
          </a:p>
        </p:txBody>
      </p:sp>
      <p:sp>
        <p:nvSpPr>
          <p:cNvPr id="3" name="Subtitle 2"/>
          <p:cNvSpPr>
            <a:spLocks noGrp="1"/>
          </p:cNvSpPr>
          <p:nvPr>
            <p:ph type="subTitle" idx="1"/>
          </p:nvPr>
        </p:nvSpPr>
        <p:spPr/>
        <p:txBody>
          <a:bodyPr/>
          <a:lstStyle/>
          <a:p>
            <a:endParaRPr lang="ar-EG" dirty="0"/>
          </a:p>
        </p:txBody>
      </p:sp>
    </p:spTree>
    <p:extLst>
      <p:ext uri="{BB962C8B-B14F-4D97-AF65-F5344CB8AC3E}">
        <p14:creationId xmlns:p14="http://schemas.microsoft.com/office/powerpoint/2010/main" val="17558644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EG" b="1" dirty="0" smtClean="0"/>
              <a:t>بعض القواعد القانونية</a:t>
            </a:r>
            <a:endParaRPr lang="ar-EG" b="1" dirty="0"/>
          </a:p>
        </p:txBody>
      </p:sp>
      <p:sp>
        <p:nvSpPr>
          <p:cNvPr id="3" name="Content Placeholder 2"/>
          <p:cNvSpPr>
            <a:spLocks noGrp="1"/>
          </p:cNvSpPr>
          <p:nvPr>
            <p:ph idx="1"/>
          </p:nvPr>
        </p:nvSpPr>
        <p:spPr/>
        <p:txBody>
          <a:bodyPr/>
          <a:lstStyle/>
          <a:p>
            <a:endParaRPr lang="ar-EG"/>
          </a:p>
        </p:txBody>
      </p:sp>
    </p:spTree>
    <p:extLst>
      <p:ext uri="{BB962C8B-B14F-4D97-AF65-F5344CB8AC3E}">
        <p14:creationId xmlns:p14="http://schemas.microsoft.com/office/powerpoint/2010/main" val="220195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lstStyle/>
          <a:p>
            <a:r>
              <a:rPr lang="ar-SA" b="1" dirty="0" smtClean="0"/>
              <a:t>انتخاب </a:t>
            </a:r>
            <a:r>
              <a:rPr lang="ar-SA" b="1" dirty="0"/>
              <a:t>المكتب التنفيذي: </a:t>
            </a:r>
            <a:endParaRPr lang="en-US" dirty="0"/>
          </a:p>
          <a:p>
            <a:r>
              <a:rPr lang="ar-SA" dirty="0" smtClean="0"/>
              <a:t>يتم </a:t>
            </a:r>
            <a:r>
              <a:rPr lang="ar-SA" dirty="0"/>
              <a:t>الانتخاب طبقا للترتيب الاتي: </a:t>
            </a:r>
            <a:endParaRPr lang="en-US" dirty="0"/>
          </a:p>
          <a:p>
            <a:pPr lvl="0"/>
            <a:r>
              <a:rPr lang="ar-SA" dirty="0"/>
              <a:t>الرئيس </a:t>
            </a:r>
            <a:endParaRPr lang="en-US" dirty="0"/>
          </a:p>
          <a:p>
            <a:pPr lvl="0"/>
            <a:r>
              <a:rPr lang="ar-SA" dirty="0"/>
              <a:t>السكرتير العام امين الصندوق </a:t>
            </a:r>
            <a:endParaRPr lang="en-US" dirty="0"/>
          </a:p>
          <a:p>
            <a:pPr lvl="0"/>
            <a:r>
              <a:rPr lang="ar-SA" dirty="0"/>
              <a:t>عدد 6 ستة نواب الرئيس </a:t>
            </a:r>
            <a:endParaRPr lang="en-US" dirty="0"/>
          </a:p>
          <a:p>
            <a:pPr lvl="0"/>
            <a:r>
              <a:rPr lang="ar-SA" dirty="0"/>
              <a:t>عدد 8 ثمانية اعضاء </a:t>
            </a:r>
            <a:endParaRPr lang="en-US" dirty="0"/>
          </a:p>
          <a:p>
            <a:endParaRPr lang="ar-EG" dirty="0"/>
          </a:p>
        </p:txBody>
      </p:sp>
    </p:spTree>
    <p:extLst>
      <p:ext uri="{BB962C8B-B14F-4D97-AF65-F5344CB8AC3E}">
        <p14:creationId xmlns:p14="http://schemas.microsoft.com/office/powerpoint/2010/main" val="68115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lstStyle/>
          <a:p>
            <a:r>
              <a:rPr lang="ar-SA" dirty="0" smtClean="0"/>
              <a:t>بانتخاب </a:t>
            </a:r>
            <a:r>
              <a:rPr lang="ar-SA" dirty="0"/>
              <a:t>السكرتير العام امين الصندوق – يصبح السكرتير العام المساعد المرشح معه منتخبا دون حاجة الى تصويت </a:t>
            </a:r>
            <a:endParaRPr lang="en-US" dirty="0"/>
          </a:p>
          <a:p>
            <a:r>
              <a:rPr lang="ar-SA" dirty="0" smtClean="0"/>
              <a:t>فى </a:t>
            </a:r>
            <a:r>
              <a:rPr lang="ar-SA" dirty="0"/>
              <a:t>حالة خلو منصب الرئيس او السكرتير العام – يقوم النائب الاول للرئيس او اسكرتير المساعد بالعمل حتى موعد المؤتمر السنوي التالي – ولكن فى حالة الخلو فى المناصب الاخري فيتم شغل المراكز الشاغرة فى المؤتمر السنوي التالي وجميع الاعضاء الذين يتم انتخابهم لشغل المراكز الشاغرة يستمر عملهم حتى موعد انتهاء مدة المكتب التنفيذي.</a:t>
            </a:r>
            <a:endParaRPr lang="en-US" dirty="0"/>
          </a:p>
          <a:p>
            <a:r>
              <a:rPr lang="ar-SA" dirty="0" smtClean="0"/>
              <a:t>يتحدد </a:t>
            </a:r>
            <a:r>
              <a:rPr lang="ar-SA" dirty="0"/>
              <a:t>ترتيب نواب الرئيس تبعا لعدد الاصوات التى يحصل عليها كل منهم فى الانتخابات – فمن يحصل على اكبر عدد من الاصوات يعتبر النائب الاول للرئيس. </a:t>
            </a:r>
            <a:endParaRPr lang="en-US" dirty="0"/>
          </a:p>
          <a:p>
            <a:endParaRPr lang="ar-EG" dirty="0"/>
          </a:p>
        </p:txBody>
      </p:sp>
    </p:spTree>
    <p:extLst>
      <p:ext uri="{BB962C8B-B14F-4D97-AF65-F5344CB8AC3E}">
        <p14:creationId xmlns:p14="http://schemas.microsoft.com/office/powerpoint/2010/main" val="251152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smtClean="0"/>
              <a:t>انتخابات </a:t>
            </a:r>
            <a:r>
              <a:rPr lang="ar-SA" b="1" dirty="0"/>
              <a:t>لجان الاتحاد الدولي:</a:t>
            </a:r>
            <a:r>
              <a:rPr lang="en-US" dirty="0"/>
              <a:t/>
            </a:r>
            <a:br>
              <a:rPr lang="en-US" dirty="0"/>
            </a:br>
            <a:endParaRPr lang="ar-EG" dirty="0"/>
          </a:p>
        </p:txBody>
      </p:sp>
      <p:sp>
        <p:nvSpPr>
          <p:cNvPr id="3" name="Content Placeholder 2"/>
          <p:cNvSpPr>
            <a:spLocks noGrp="1"/>
          </p:cNvSpPr>
          <p:nvPr>
            <p:ph idx="1"/>
          </p:nvPr>
        </p:nvSpPr>
        <p:spPr/>
        <p:txBody>
          <a:bodyPr/>
          <a:lstStyle/>
          <a:p>
            <a:r>
              <a:rPr lang="ar-SA" dirty="0" smtClean="0"/>
              <a:t>ينتخب </a:t>
            </a:r>
            <a:r>
              <a:rPr lang="ar-SA" dirty="0"/>
              <a:t>المؤتمر 10 عشرة اعضاء للجنة الفنية ولكل من اللجنةالطبية واللجنة العلمية والبحوث يتم انتخاب 6 فقط </a:t>
            </a:r>
            <a:endParaRPr lang="en-US" dirty="0"/>
          </a:p>
          <a:p>
            <a:r>
              <a:rPr lang="ar-SA" dirty="0" smtClean="0"/>
              <a:t>ينتخب </a:t>
            </a:r>
            <a:r>
              <a:rPr lang="ar-SA" dirty="0"/>
              <a:t>المؤتمر 3 ثلاثة اعضاء للجنة مراجعي الحسابات </a:t>
            </a:r>
            <a:endParaRPr lang="en-US" dirty="0"/>
          </a:p>
          <a:p>
            <a:pPr marL="0" indent="0">
              <a:buNone/>
            </a:pPr>
            <a:endParaRPr lang="ar-EG" dirty="0"/>
          </a:p>
        </p:txBody>
      </p:sp>
    </p:spTree>
    <p:extLst>
      <p:ext uri="{BB962C8B-B14F-4D97-AF65-F5344CB8AC3E}">
        <p14:creationId xmlns:p14="http://schemas.microsoft.com/office/powerpoint/2010/main" val="2756075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a:t>واجبات الرئيس:</a:t>
            </a:r>
            <a:r>
              <a:rPr lang="en-US" dirty="0"/>
              <a:t/>
            </a:r>
            <a:br>
              <a:rPr lang="en-US" dirty="0"/>
            </a:br>
            <a:endParaRPr lang="ar-EG" dirty="0"/>
          </a:p>
        </p:txBody>
      </p:sp>
      <p:sp>
        <p:nvSpPr>
          <p:cNvPr id="3" name="Content Placeholder 2"/>
          <p:cNvSpPr>
            <a:spLocks noGrp="1"/>
          </p:cNvSpPr>
          <p:nvPr>
            <p:ph idx="1"/>
          </p:nvPr>
        </p:nvSpPr>
        <p:spPr/>
        <p:txBody>
          <a:bodyPr/>
          <a:lstStyle/>
          <a:p>
            <a:r>
              <a:rPr lang="ar-SA" dirty="0" smtClean="0"/>
              <a:t>يدير </a:t>
            </a:r>
            <a:r>
              <a:rPr lang="ar-SA" dirty="0"/>
              <a:t>جلسات المؤتمر واجتماعات المكتب التنفيذي وفقا لتقاليد وانظمة الجلساتس البرلمانية </a:t>
            </a:r>
            <a:endParaRPr lang="en-US" dirty="0"/>
          </a:p>
          <a:p>
            <a:r>
              <a:rPr lang="ar-SA" dirty="0" smtClean="0"/>
              <a:t>حضور </a:t>
            </a:r>
            <a:r>
              <a:rPr lang="ar-SA" dirty="0"/>
              <a:t>البطولات العالمية والدورات الاولمبية – وتحمل اللجنة المنظمة تكاليف سفره واقامته </a:t>
            </a:r>
            <a:endParaRPr lang="en-US" dirty="0"/>
          </a:p>
          <a:p>
            <a:r>
              <a:rPr lang="ar-SA" dirty="0" smtClean="0"/>
              <a:t>حضور </a:t>
            </a:r>
            <a:r>
              <a:rPr lang="ar-SA" dirty="0"/>
              <a:t>اجتماعات المكتب التنفيذي – وفى حالة انعقادها فى غير مواعيد البطولات العالمية فان نفقات سفره واقامته تكون على نفقة الاتحاد الدولي. </a:t>
            </a:r>
            <a:endParaRPr lang="en-US" dirty="0"/>
          </a:p>
          <a:p>
            <a:endParaRPr lang="ar-EG" dirty="0"/>
          </a:p>
        </p:txBody>
      </p:sp>
    </p:spTree>
    <p:extLst>
      <p:ext uri="{BB962C8B-B14F-4D97-AF65-F5344CB8AC3E}">
        <p14:creationId xmlns:p14="http://schemas.microsoft.com/office/powerpoint/2010/main" val="777316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lstStyle/>
          <a:p>
            <a:r>
              <a:rPr lang="ar-SA" dirty="0"/>
              <a:t>يمثل الاتحاد الدولي فى اجتماعات اللجنة الاولمبية الدولية </a:t>
            </a:r>
            <a:r>
              <a:rPr lang="en-US" dirty="0"/>
              <a:t>IOC</a:t>
            </a:r>
            <a:r>
              <a:rPr lang="ar-SA" dirty="0"/>
              <a:t> واجتماعات الجمعية العامة للاتحادات الدولية الرياضية </a:t>
            </a:r>
            <a:r>
              <a:rPr lang="en-US" dirty="0"/>
              <a:t>GAISF </a:t>
            </a:r>
            <a:r>
              <a:rPr lang="ar-SA" dirty="0"/>
              <a:t> وجمعية الاتحادات الدولية الاولمبية </a:t>
            </a:r>
            <a:r>
              <a:rPr lang="en-US" dirty="0"/>
              <a:t>ASOIF </a:t>
            </a:r>
            <a:r>
              <a:rPr lang="ar-SA" dirty="0"/>
              <a:t> والتنظيمات الرياضية الاخري التى يكون الاتحاد الدولي لرفع الاثقال عضوا فيها – وعليه ان يقدم تقريرا عن هذه الانشطة فى الاجتماع التالي للمكتب التنفيذ – كما يكونه عليه ان يقدم تقريرا مكتوبا اذا اقتضت الضرورة ذلك الى المؤتمر العام التالي – وتكون نفقاته لحضور هذه الاجتماعات على نفقة الاتحاد الدولي </a:t>
            </a:r>
            <a:endParaRPr lang="ar-EG" dirty="0"/>
          </a:p>
        </p:txBody>
      </p:sp>
    </p:spTree>
    <p:extLst>
      <p:ext uri="{BB962C8B-B14F-4D97-AF65-F5344CB8AC3E}">
        <p14:creationId xmlns:p14="http://schemas.microsoft.com/office/powerpoint/2010/main" val="118430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lstStyle/>
          <a:p>
            <a:r>
              <a:rPr lang="ar-SA" dirty="0"/>
              <a:t>يجوز ان يراس لجنة الجيوري فى البطولات العلمية والدورات الاولمبية والبطولات الدولية – ويكون ذلك طبقا لقرارات المكتب التنفيذي </a:t>
            </a:r>
            <a:endParaRPr lang="ar-EG" dirty="0"/>
          </a:p>
        </p:txBody>
      </p:sp>
    </p:spTree>
    <p:extLst>
      <p:ext uri="{BB962C8B-B14F-4D97-AF65-F5344CB8AC3E}">
        <p14:creationId xmlns:p14="http://schemas.microsoft.com/office/powerpoint/2010/main" val="2124898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lstStyle/>
          <a:p>
            <a:r>
              <a:rPr lang="ar-SA" dirty="0"/>
              <a:t>يلعب الدور الرئيسي فى مراسم الافتتاح والختام لبطولات العالمية</a:t>
            </a:r>
            <a:endParaRPr lang="en-US" dirty="0"/>
          </a:p>
          <a:p>
            <a:r>
              <a:rPr lang="ar-SA" dirty="0" smtClean="0"/>
              <a:t>يقوم </a:t>
            </a:r>
            <a:r>
              <a:rPr lang="ar-SA" dirty="0"/>
              <a:t>بتقديم الميداليات للفائزين فى مراسم الفوز فى البطولات العالمية – وله ان ينيب عنه بعض الافراد طبقا لما يراه </a:t>
            </a:r>
            <a:endParaRPr lang="en-US" dirty="0"/>
          </a:p>
          <a:p>
            <a:r>
              <a:rPr lang="ar-SA" dirty="0" smtClean="0"/>
              <a:t>عندما </a:t>
            </a:r>
            <a:r>
              <a:rPr lang="ar-SA" dirty="0"/>
              <a:t>يتغيب الرئيس – يتولي اعماله نواب الرئيس طبقا لاولويتهم </a:t>
            </a:r>
            <a:endParaRPr lang="en-US" dirty="0"/>
          </a:p>
          <a:p>
            <a:r>
              <a:rPr lang="ar-SA" smtClean="0"/>
              <a:t>له </a:t>
            </a:r>
            <a:r>
              <a:rPr lang="ar-SA" dirty="0"/>
              <a:t>الصوت الفاصل فى حالة تساوي الاصوات. </a:t>
            </a:r>
            <a:endParaRPr lang="ar-EG" dirty="0"/>
          </a:p>
        </p:txBody>
      </p:sp>
    </p:spTree>
    <p:extLst>
      <p:ext uri="{BB962C8B-B14F-4D97-AF65-F5344CB8AC3E}">
        <p14:creationId xmlns:p14="http://schemas.microsoft.com/office/powerpoint/2010/main" val="201015437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8</TotalTime>
  <Words>345</Words>
  <Application>Microsoft Office PowerPoint</Application>
  <PresentationFormat>Widescreen</PresentationFormat>
  <Paragraphs>24</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Tahoma</vt:lpstr>
      <vt:lpstr>Trebuchet MS</vt:lpstr>
      <vt:lpstr>Wingdings 3</vt:lpstr>
      <vt:lpstr>Facet</vt:lpstr>
      <vt:lpstr>المحاضرة الثانية عشر الفرقة الاولى مقرر رفع الاثقال</vt:lpstr>
      <vt:lpstr>بعض القواعد القانونية</vt:lpstr>
      <vt:lpstr>PowerPoint Presentation</vt:lpstr>
      <vt:lpstr>PowerPoint Presentation</vt:lpstr>
      <vt:lpstr>انتخابات لجان الاتحاد الدولي: </vt:lpstr>
      <vt:lpstr>واجبات الرئيس: </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الثانية عشر الفرقة الاولى مقرر رفع الاثقال</dc:title>
  <dc:creator>drmostafa</dc:creator>
  <cp:lastModifiedBy>drmostafa</cp:lastModifiedBy>
  <cp:revision>1</cp:revision>
  <dcterms:created xsi:type="dcterms:W3CDTF">2020-03-22T20:22:00Z</dcterms:created>
  <dcterms:modified xsi:type="dcterms:W3CDTF">2020-03-22T20:30:13Z</dcterms:modified>
</cp:coreProperties>
</file>