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1" d="100"/>
          <a:sy n="61" d="100"/>
        </p:scale>
        <p:origin x="72"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ar-EG" b="1" dirty="0" smtClean="0"/>
              <a:t>المحاضرة الثالثة عشر</a:t>
            </a:r>
            <a:br>
              <a:rPr lang="ar-EG" b="1" dirty="0" smtClean="0"/>
            </a:br>
            <a:r>
              <a:rPr lang="ar-EG" b="1" dirty="0" smtClean="0"/>
              <a:t>الفرقة الاولى</a:t>
            </a:r>
            <a:br>
              <a:rPr lang="ar-EG" b="1" dirty="0" smtClean="0"/>
            </a:br>
            <a:r>
              <a:rPr lang="ar-EG" b="1" dirty="0" smtClean="0"/>
              <a:t>مقرر رفع الاثقال</a:t>
            </a:r>
            <a:endParaRPr lang="ar-EG" b="1"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3312239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المشاركة فى البطولات العالمية </a:t>
            </a:r>
            <a:endParaRPr lang="ar-EG" dirty="0"/>
          </a:p>
        </p:txBody>
      </p:sp>
      <p:sp>
        <p:nvSpPr>
          <p:cNvPr id="3" name="Content Placeholder 2"/>
          <p:cNvSpPr>
            <a:spLocks noGrp="1"/>
          </p:cNvSpPr>
          <p:nvPr>
            <p:ph idx="1"/>
          </p:nvPr>
        </p:nvSpPr>
        <p:spPr/>
        <p:txBody>
          <a:bodyPr/>
          <a:lstStyle/>
          <a:p>
            <a:endParaRPr lang="ar-EG"/>
          </a:p>
        </p:txBody>
      </p:sp>
    </p:spTree>
    <p:extLst>
      <p:ext uri="{BB962C8B-B14F-4D97-AF65-F5344CB8AC3E}">
        <p14:creationId xmlns:p14="http://schemas.microsoft.com/office/powerpoint/2010/main" val="1232640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r>
              <a:rPr lang="ar-SA" dirty="0"/>
              <a:t>يقوم الاتحاد المنظم للبطولة العالمية بتوجيه الدعوة للاتحادات الاهلية الاعضاء بالاتحاد الدولي شاملة كافة التنظيمات قبل موعد البدولة باربعةاشهر – وكذلك توجه الدعوة الى جميع اعضاء المكتب التنفيذي واللجان الفرعية </a:t>
            </a:r>
            <a:endParaRPr lang="ar-EG" dirty="0" smtClean="0"/>
          </a:p>
          <a:p>
            <a:pPr lvl="0"/>
            <a:r>
              <a:rPr lang="ar-SA" dirty="0"/>
              <a:t>موعد البطولة – والبرنامج التفصيلي للمسابقات والانشطة المصلحية </a:t>
            </a:r>
            <a:endParaRPr lang="en-US" dirty="0"/>
          </a:p>
          <a:p>
            <a:pPr lvl="0"/>
            <a:r>
              <a:rPr lang="ar-SA" dirty="0"/>
              <a:t>مكان المسابقة وملحقاته </a:t>
            </a:r>
            <a:endParaRPr lang="en-US" dirty="0"/>
          </a:p>
          <a:p>
            <a:pPr lvl="0"/>
            <a:r>
              <a:rPr lang="ar-SA" dirty="0"/>
              <a:t>اماكن الاقامة والاعاشة والشروط المالية </a:t>
            </a:r>
            <a:endParaRPr lang="en-US" dirty="0"/>
          </a:p>
          <a:p>
            <a:pPr lvl="0"/>
            <a:r>
              <a:rPr lang="ar-SA" dirty="0"/>
              <a:t>نماذج المشاركة </a:t>
            </a:r>
            <a:endParaRPr lang="en-US" dirty="0"/>
          </a:p>
          <a:p>
            <a:pPr lvl="0"/>
            <a:r>
              <a:rPr lang="ar-SA" dirty="0"/>
              <a:t>نماذج مشاركة الاعلاميين </a:t>
            </a:r>
            <a:endParaRPr lang="en-US" dirty="0"/>
          </a:p>
          <a:p>
            <a:r>
              <a:rPr lang="ar-SA" dirty="0"/>
              <a:t>اي معلومات اخري</a:t>
            </a:r>
            <a:endParaRPr lang="ar-EG" dirty="0"/>
          </a:p>
        </p:txBody>
      </p:sp>
    </p:spTree>
    <p:extLst>
      <p:ext uri="{BB962C8B-B14F-4D97-AF65-F5344CB8AC3E}">
        <p14:creationId xmlns:p14="http://schemas.microsoft.com/office/powerpoint/2010/main" val="1109964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indent="0">
              <a:buNone/>
            </a:pPr>
            <a:r>
              <a:rPr lang="ar-SA" dirty="0"/>
              <a:t>تكون المشاركة قاصرة على الاتحادات الاهلية الاعضاء بالاتحاد الدولي- ويجب ان ترسل النماذج المرفقة الخاصة بالمشاركة المبدئية الى اللجنة المنظمة / الاتحاد المنظم شاملة عدد المستابقين والاداريين وكذلك الرغبة فى مكان الاقامة والاعاشة – وذلك قبل شهرين 60 يوم من بداية المسابقات </a:t>
            </a:r>
            <a:endParaRPr lang="en-US" dirty="0"/>
          </a:p>
          <a:p>
            <a:pPr marL="0" indent="0">
              <a:buNone/>
            </a:pPr>
            <a:endParaRPr lang="ar-EG" dirty="0"/>
          </a:p>
        </p:txBody>
      </p:sp>
    </p:spTree>
    <p:extLst>
      <p:ext uri="{BB962C8B-B14F-4D97-AF65-F5344CB8AC3E}">
        <p14:creationId xmlns:p14="http://schemas.microsoft.com/office/powerpoint/2010/main" val="2265329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indent="0">
              <a:buNone/>
            </a:pPr>
            <a:r>
              <a:rPr lang="ar-SA" dirty="0"/>
              <a:t>يجب ان يتسلم الاتحاد المنظم / اللجنة المنظمة استمارات الاشتراك النهائي ليس متاخرة عن مدة 10 عشرةايام من بداية البطولة – ويجب ان تشمل اسماء المستابقين وتاريهخ الميلاد وفئة الوزن – وافضل نتائج للاعبين فى رفعيت الخلطف والنطر وكذلك ومجموعة اللاعب – مع بيان الاحتياطيين – وكذلك اسماء الادارين وعملهم – وبيانات الوصول والمغادرة </a:t>
            </a:r>
            <a:endParaRPr lang="ar-EG" dirty="0"/>
          </a:p>
        </p:txBody>
      </p:sp>
    </p:spTree>
    <p:extLst>
      <p:ext uri="{BB962C8B-B14F-4D97-AF65-F5344CB8AC3E}">
        <p14:creationId xmlns:p14="http://schemas.microsoft.com/office/powerpoint/2010/main" val="1428968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indent="0">
              <a:buNone/>
            </a:pPr>
            <a:r>
              <a:rPr lang="ar-SA" dirty="0"/>
              <a:t>يتسلم المشاركون فى المؤتمر الفني الذي يسبق البطولة العالمية – بيان مكتوب بالمشاركة النهائية- حيث يتم التحديد النهائي لاسماء اللاعبين وفئات اوزانهم وعند ملئ هذه البيءانات يتم اعادتها للمتمر الفني وبعد ذلك تصبح نهائية – بمعني انه يجوز التعديل فى الاسماء او فئات الوزن فيما عدا ما نصل عليه القانون فى هذا الشان فيما يتعلق بفئات الوزن وفى حلة عدم حضور المندوب للمؤتمر الفني فيؤخذ بالاستمارة السابق ارسالها للمشاركة النهائية ولا يجوز تحديد امءا اللاعبين المشاركين بالنيابة عنهم </a:t>
            </a:r>
            <a:endParaRPr lang="ar-EG" dirty="0"/>
          </a:p>
        </p:txBody>
      </p:sp>
    </p:spTree>
    <p:extLst>
      <p:ext uri="{BB962C8B-B14F-4D97-AF65-F5344CB8AC3E}">
        <p14:creationId xmlns:p14="http://schemas.microsoft.com/office/powerpoint/2010/main" val="3334051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indent="0">
              <a:buNone/>
            </a:pPr>
            <a:r>
              <a:rPr lang="ar-SA"/>
              <a:t>يتحدد المشاركين فى المجمعة أ من فئات الوزن المختلفة طبقا لانجازاتهم فى رفعتي الخطف والنطر المعلن عنها فى النتائج الرسمية وذلك بمعرفة سكرتير المسابقة او مندوب الاتحاد الدولي </a:t>
            </a:r>
            <a:endParaRPr lang="ar-EG"/>
          </a:p>
        </p:txBody>
      </p:sp>
    </p:spTree>
    <p:extLst>
      <p:ext uri="{BB962C8B-B14F-4D97-AF65-F5344CB8AC3E}">
        <p14:creationId xmlns:p14="http://schemas.microsoft.com/office/powerpoint/2010/main" val="11635020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4</TotalTime>
  <Words>263</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Tahoma</vt:lpstr>
      <vt:lpstr>Wingdings 3</vt:lpstr>
      <vt:lpstr>Wisp</vt:lpstr>
      <vt:lpstr>المحاضرة الثالثة عشر الفرقة الاولى مقرر رفع الاثقال</vt:lpstr>
      <vt:lpstr>المشاركة فى البطولات العالمية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الثالثة عشر الفرقة الاولى مقرر رفع الاثقال</dc:title>
  <dc:creator>drmostafa</dc:creator>
  <cp:lastModifiedBy>drmostafa</cp:lastModifiedBy>
  <cp:revision>1</cp:revision>
  <dcterms:created xsi:type="dcterms:W3CDTF">2020-03-22T20:30:50Z</dcterms:created>
  <dcterms:modified xsi:type="dcterms:W3CDTF">2020-03-22T20:35:43Z</dcterms:modified>
</cp:coreProperties>
</file>