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5.xml" ContentType="application/vnd.openxmlformats-officedocument.presentationml.tag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6.xml" ContentType="application/vnd.openxmlformats-officedocument.presentationml.tag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7.xml" ContentType="application/vnd.openxmlformats-officedocument.presentationml.tags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ags/tag8.xml" ContentType="application/vnd.openxmlformats-officedocument.presentationml.tags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ags/tag9.xml" ContentType="application/vnd.openxmlformats-officedocument.presentationml.tags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ags/tag10.xml" ContentType="application/vnd.openxmlformats-officedocument.presentationml.tags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7" r:id="rId11"/>
    <p:sldId id="266" r:id="rId12"/>
    <p:sldId id="268" r:id="rId13"/>
    <p:sldId id="263" r:id="rId14"/>
    <p:sldId id="270" r:id="rId15"/>
    <p:sldId id="269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23D469D1-D9D2-46F7-93EE-969AB0762305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4"/>
            <p14:sldId id="265"/>
            <p14:sldId id="267"/>
            <p14:sldId id="266"/>
            <p14:sldId id="268"/>
            <p14:sldId id="263"/>
            <p14:sldId id="270"/>
            <p14:sldId id="269"/>
            <p14:sldId id="271"/>
            <p14:sldId id="272"/>
            <p14:sldId id="273"/>
            <p14:sldId id="27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4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7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7" Type="http://schemas.openxmlformats.org/officeDocument/2006/relationships/image" Target="../media/image12.jpg"/><Relationship Id="rId2" Type="http://schemas.openxmlformats.org/officeDocument/2006/relationships/image" Target="../media/image7.jpg"/><Relationship Id="rId1" Type="http://schemas.openxmlformats.org/officeDocument/2006/relationships/image" Target="../media/image6.jpg"/><Relationship Id="rId6" Type="http://schemas.openxmlformats.org/officeDocument/2006/relationships/image" Target="../media/image11.jpg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image" Target="../media/image13.jpg"/></Relationships>
</file>

<file path=ppt/diagrams/_rels/data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image" Target="../media/image16.jpg"/></Relationships>
</file>

<file path=ppt/diagrams/_rels/data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image" Target="../media/image18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7" Type="http://schemas.openxmlformats.org/officeDocument/2006/relationships/image" Target="../media/image12.jpg"/><Relationship Id="rId2" Type="http://schemas.openxmlformats.org/officeDocument/2006/relationships/image" Target="../media/image7.jpg"/><Relationship Id="rId1" Type="http://schemas.openxmlformats.org/officeDocument/2006/relationships/image" Target="../media/image6.jpg"/><Relationship Id="rId6" Type="http://schemas.openxmlformats.org/officeDocument/2006/relationships/image" Target="../media/image11.jpg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image" Target="../media/image13.jpg"/></Relationships>
</file>

<file path=ppt/diagrams/_rels/drawing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image" Target="../media/image16.jpg"/></Relationships>
</file>

<file path=ppt/diagrams/_rels/drawing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image" Target="../media/image18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DDFC22-5D47-4B56-9A54-4F4D422EA380}" type="doc">
      <dgm:prSet loTypeId="urn:microsoft.com/office/officeart/2008/layout/HexagonCluster" loCatId="relationship" qsTypeId="urn:microsoft.com/office/officeart/2005/8/quickstyle/simple3" qsCatId="simple" csTypeId="urn:microsoft.com/office/officeart/2005/8/colors/accent2_4" csCatId="accent2" phldr="1"/>
      <dgm:spPr/>
    </dgm:pt>
    <dgm:pt modelId="{B792E2E5-41D2-4058-A04E-3667BAC32C2C}">
      <dgm:prSet phldrT="[Text]" custT="1"/>
      <dgm:spPr/>
      <dgm:t>
        <a:bodyPr/>
        <a:lstStyle/>
        <a:p>
          <a:pPr rtl="1"/>
          <a:r>
            <a:rPr lang="ar-EG" sz="3600" b="1" dirty="0" smtClean="0">
              <a:latin typeface="Arabic Typesetting" pitchFamily="66" charset="-78"/>
              <a:cs typeface="Arabic Typesetting" pitchFamily="66" charset="-78"/>
            </a:rPr>
            <a:t>نوع الترويح</a:t>
          </a:r>
          <a:endParaRPr lang="ar-EG" sz="3600" b="1" dirty="0">
            <a:latin typeface="Arabic Typesetting" pitchFamily="66" charset="-78"/>
            <a:cs typeface="Arabic Typesetting" pitchFamily="66" charset="-78"/>
          </a:endParaRPr>
        </a:p>
      </dgm:t>
    </dgm:pt>
    <dgm:pt modelId="{3CA74501-9048-4631-9EB0-CA44218B7273}" type="parTrans" cxnId="{CA882A97-A25E-4191-BEF4-CD1881D2258B}">
      <dgm:prSet/>
      <dgm:spPr/>
      <dgm:t>
        <a:bodyPr/>
        <a:lstStyle/>
        <a:p>
          <a:pPr rtl="1"/>
          <a:endParaRPr lang="ar-EG"/>
        </a:p>
      </dgm:t>
    </dgm:pt>
    <dgm:pt modelId="{A67995FA-9EAE-44F7-BA53-96D253DB5CAA}" type="sibTrans" cxnId="{CA882A97-A25E-4191-BEF4-CD1881D2258B}">
      <dgm:prSet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4000" r="-44000"/>
          </a:stretch>
        </a:blipFill>
      </dgm:spPr>
      <dgm:t>
        <a:bodyPr/>
        <a:lstStyle/>
        <a:p>
          <a:pPr rtl="1"/>
          <a:endParaRPr lang="ar-EG"/>
        </a:p>
      </dgm:t>
    </dgm:pt>
    <dgm:pt modelId="{8D99BF86-D85D-411A-895A-50A502C274FA}">
      <dgm:prSet phldrT="[Text]" custT="1"/>
      <dgm:spPr/>
      <dgm:t>
        <a:bodyPr/>
        <a:lstStyle/>
        <a:p>
          <a:pPr rtl="1"/>
          <a:r>
            <a:rPr lang="ar-EG" sz="3600" b="1" dirty="0" smtClean="0">
              <a:latin typeface="Arabic Typesetting" pitchFamily="66" charset="-78"/>
              <a:cs typeface="Arabic Typesetting" pitchFamily="66" charset="-78"/>
            </a:rPr>
            <a:t>سن الفرد</a:t>
          </a:r>
          <a:endParaRPr lang="ar-EG" sz="3600" b="1" dirty="0">
            <a:latin typeface="Arabic Typesetting" pitchFamily="66" charset="-78"/>
            <a:cs typeface="Arabic Typesetting" pitchFamily="66" charset="-78"/>
          </a:endParaRPr>
        </a:p>
      </dgm:t>
    </dgm:pt>
    <dgm:pt modelId="{B86B73A8-4196-42B7-B0BA-5CB0A5AF4FB5}" type="parTrans" cxnId="{BF6CAE87-73F8-4074-9B3E-5FC322394B88}">
      <dgm:prSet/>
      <dgm:spPr/>
      <dgm:t>
        <a:bodyPr/>
        <a:lstStyle/>
        <a:p>
          <a:pPr rtl="1"/>
          <a:endParaRPr lang="ar-EG"/>
        </a:p>
      </dgm:t>
    </dgm:pt>
    <dgm:pt modelId="{084A936A-FB7A-4F30-8B2D-1D0B7EBE3B48}" type="sibTrans" cxnId="{BF6CAE87-73F8-4074-9B3E-5FC322394B88}">
      <dgm:prSet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2000" r="-22000"/>
          </a:stretch>
        </a:blipFill>
      </dgm:spPr>
      <dgm:t>
        <a:bodyPr/>
        <a:lstStyle/>
        <a:p>
          <a:pPr rtl="1"/>
          <a:endParaRPr lang="ar-EG"/>
        </a:p>
      </dgm:t>
    </dgm:pt>
    <dgm:pt modelId="{283CE519-0AC4-4C77-8FB3-11524710BDC4}">
      <dgm:prSet phldrT="[Text]" custT="1"/>
      <dgm:spPr/>
      <dgm:t>
        <a:bodyPr/>
        <a:lstStyle/>
        <a:p>
          <a:pPr rtl="1"/>
          <a:r>
            <a:rPr lang="ar-EG" sz="3600" b="1" dirty="0" smtClean="0">
              <a:latin typeface="Arabic Typesetting" pitchFamily="66" charset="-78"/>
              <a:cs typeface="Arabic Typesetting" pitchFamily="66" charset="-78"/>
            </a:rPr>
            <a:t>نوع الجنس</a:t>
          </a:r>
          <a:endParaRPr lang="ar-EG" sz="3600" b="1" dirty="0">
            <a:latin typeface="Arabic Typesetting" pitchFamily="66" charset="-78"/>
            <a:cs typeface="Arabic Typesetting" pitchFamily="66" charset="-78"/>
          </a:endParaRPr>
        </a:p>
      </dgm:t>
    </dgm:pt>
    <dgm:pt modelId="{F13ECADD-60DB-4303-B5DD-2016FE5FDA24}" type="parTrans" cxnId="{96902B8E-04B8-484B-A299-8B2EE42B4E37}">
      <dgm:prSet/>
      <dgm:spPr/>
      <dgm:t>
        <a:bodyPr/>
        <a:lstStyle/>
        <a:p>
          <a:pPr rtl="1"/>
          <a:endParaRPr lang="ar-EG"/>
        </a:p>
      </dgm:t>
    </dgm:pt>
    <dgm:pt modelId="{47030ACF-6E7E-4352-A166-5F945E7EF12F}" type="sibTrans" cxnId="{96902B8E-04B8-484B-A299-8B2EE42B4E37}">
      <dgm:prSet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</dgm:spPr>
      <dgm:t>
        <a:bodyPr/>
        <a:lstStyle/>
        <a:p>
          <a:pPr rtl="1"/>
          <a:endParaRPr lang="ar-EG"/>
        </a:p>
      </dgm:t>
    </dgm:pt>
    <dgm:pt modelId="{5382EB0E-6603-421B-B351-EB9BD7F7439D}">
      <dgm:prSet phldrT="[Text]" custT="1"/>
      <dgm:spPr/>
      <dgm:t>
        <a:bodyPr/>
        <a:lstStyle/>
        <a:p>
          <a:pPr rtl="1"/>
          <a:r>
            <a:rPr lang="ar-EG" sz="3600" b="1" dirty="0" smtClean="0">
              <a:latin typeface="Arabic Typesetting" pitchFamily="66" charset="-78"/>
              <a:cs typeface="Arabic Typesetting" pitchFamily="66" charset="-78"/>
            </a:rPr>
            <a:t>مكان</a:t>
          </a:r>
          <a:r>
            <a:rPr lang="ar-EG" sz="2300" dirty="0" smtClean="0"/>
            <a:t> </a:t>
          </a:r>
          <a:r>
            <a:rPr lang="ar-EG" sz="3600" b="1" dirty="0" smtClean="0">
              <a:latin typeface="Arabic Typesetting" pitchFamily="66" charset="-78"/>
              <a:cs typeface="Arabic Typesetting" pitchFamily="66" charset="-78"/>
            </a:rPr>
            <a:t>الترويح</a:t>
          </a:r>
          <a:endParaRPr lang="ar-EG" sz="2300" b="1" dirty="0">
            <a:latin typeface="Arabic Typesetting" pitchFamily="66" charset="-78"/>
            <a:cs typeface="Arabic Typesetting" pitchFamily="66" charset="-78"/>
          </a:endParaRPr>
        </a:p>
      </dgm:t>
    </dgm:pt>
    <dgm:pt modelId="{EAD31C99-647F-4CDC-93C5-D1E524845FD2}" type="parTrans" cxnId="{E4359BA3-78FE-4386-BA41-071BECF00489}">
      <dgm:prSet/>
      <dgm:spPr/>
      <dgm:t>
        <a:bodyPr/>
        <a:lstStyle/>
        <a:p>
          <a:pPr rtl="1"/>
          <a:endParaRPr lang="ar-EG"/>
        </a:p>
      </dgm:t>
    </dgm:pt>
    <dgm:pt modelId="{8FB94264-566C-43AE-A1BA-55415D999F7D}" type="sibTrans" cxnId="{E4359BA3-78FE-4386-BA41-071BECF00489}">
      <dgm:prSet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" r="-5000"/>
          </a:stretch>
        </a:blipFill>
      </dgm:spPr>
      <dgm:t>
        <a:bodyPr/>
        <a:lstStyle/>
        <a:p>
          <a:pPr rtl="1"/>
          <a:endParaRPr lang="ar-EG"/>
        </a:p>
      </dgm:t>
    </dgm:pt>
    <dgm:pt modelId="{9B1E0138-EE2D-4F7B-94D9-06D82329D3B9}">
      <dgm:prSet phldrT="[Text]" custT="1"/>
      <dgm:spPr/>
      <dgm:t>
        <a:bodyPr/>
        <a:lstStyle/>
        <a:p>
          <a:pPr rtl="1"/>
          <a:r>
            <a:rPr lang="ar-EG" sz="2300" dirty="0" smtClean="0"/>
            <a:t>عدد </a:t>
          </a:r>
          <a:r>
            <a:rPr lang="ar-EG" sz="3200" b="1" dirty="0" smtClean="0">
              <a:latin typeface="Arabic Typesetting" pitchFamily="66" charset="-78"/>
              <a:cs typeface="Arabic Typesetting" pitchFamily="66" charset="-78"/>
            </a:rPr>
            <a:t>المشتركين</a:t>
          </a:r>
          <a:endParaRPr lang="ar-EG" sz="2300" b="1" dirty="0">
            <a:latin typeface="Arabic Typesetting" pitchFamily="66" charset="-78"/>
            <a:cs typeface="Arabic Typesetting" pitchFamily="66" charset="-78"/>
          </a:endParaRPr>
        </a:p>
      </dgm:t>
    </dgm:pt>
    <dgm:pt modelId="{983F7CFE-09E7-4A51-81D8-C6F9F9799B5E}" type="parTrans" cxnId="{E835F94F-B7EE-41B1-8AB0-52F4BDF0F242}">
      <dgm:prSet/>
      <dgm:spPr/>
      <dgm:t>
        <a:bodyPr/>
        <a:lstStyle/>
        <a:p>
          <a:pPr rtl="1"/>
          <a:endParaRPr lang="ar-EG"/>
        </a:p>
      </dgm:t>
    </dgm:pt>
    <dgm:pt modelId="{7348B6DB-AB11-408F-B7CD-0C2B5D5E4BDC}" type="sibTrans" cxnId="{E835F94F-B7EE-41B1-8AB0-52F4BDF0F242}">
      <dgm:prSet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7000" r="-27000"/>
          </a:stretch>
        </a:blipFill>
      </dgm:spPr>
      <dgm:t>
        <a:bodyPr/>
        <a:lstStyle/>
        <a:p>
          <a:pPr rtl="1"/>
          <a:endParaRPr lang="ar-EG"/>
        </a:p>
      </dgm:t>
    </dgm:pt>
    <dgm:pt modelId="{45D7E38B-7F1F-4880-82C0-60AB09229C43}">
      <dgm:prSet phldrT="[Text]" custT="1"/>
      <dgm:spPr/>
      <dgm:t>
        <a:bodyPr/>
        <a:lstStyle/>
        <a:p>
          <a:pPr rtl="1"/>
          <a:r>
            <a:rPr lang="ar-EG" sz="3600" b="1" dirty="0" smtClean="0">
              <a:latin typeface="Arabic Typesetting" pitchFamily="66" charset="-78"/>
              <a:cs typeface="Arabic Typesetting" pitchFamily="66" charset="-78"/>
            </a:rPr>
            <a:t>نوع التنظيم</a:t>
          </a:r>
          <a:endParaRPr lang="ar-EG" sz="3600" b="1" dirty="0">
            <a:latin typeface="Arabic Typesetting" pitchFamily="66" charset="-78"/>
            <a:cs typeface="Arabic Typesetting" pitchFamily="66" charset="-78"/>
          </a:endParaRPr>
        </a:p>
      </dgm:t>
    </dgm:pt>
    <dgm:pt modelId="{489C0AAE-4B6A-4332-8401-07736D58C060}" type="parTrans" cxnId="{8A329C10-1A40-4299-9AFE-9A2228ADD952}">
      <dgm:prSet/>
      <dgm:spPr/>
      <dgm:t>
        <a:bodyPr/>
        <a:lstStyle/>
        <a:p>
          <a:pPr rtl="1"/>
          <a:endParaRPr lang="ar-EG"/>
        </a:p>
      </dgm:t>
    </dgm:pt>
    <dgm:pt modelId="{DE92E523-44B8-4E75-9AC3-26A205186185}" type="sibTrans" cxnId="{8A329C10-1A40-4299-9AFE-9A2228ADD952}">
      <dgm:prSet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4000" r="-14000"/>
          </a:stretch>
        </a:blipFill>
      </dgm:spPr>
      <dgm:t>
        <a:bodyPr/>
        <a:lstStyle/>
        <a:p>
          <a:pPr rtl="1"/>
          <a:endParaRPr lang="ar-EG"/>
        </a:p>
      </dgm:t>
    </dgm:pt>
    <dgm:pt modelId="{B7014A03-8E6A-41D7-8C40-C124C5089F75}">
      <dgm:prSet phldrT="[Text]" custT="1"/>
      <dgm:spPr/>
      <dgm:t>
        <a:bodyPr/>
        <a:lstStyle/>
        <a:p>
          <a:pPr rtl="1"/>
          <a:r>
            <a:rPr lang="ar-EG" sz="2800" b="1" dirty="0" smtClean="0">
              <a:latin typeface="Arabic Typesetting" pitchFamily="66" charset="-78"/>
              <a:cs typeface="Arabic Typesetting" pitchFamily="66" charset="-78"/>
            </a:rPr>
            <a:t>مستويات الإشتراك</a:t>
          </a:r>
          <a:endParaRPr lang="ar-EG" sz="2800" b="1" dirty="0">
            <a:latin typeface="Arabic Typesetting" pitchFamily="66" charset="-78"/>
            <a:cs typeface="Arabic Typesetting" pitchFamily="66" charset="-78"/>
          </a:endParaRPr>
        </a:p>
      </dgm:t>
    </dgm:pt>
    <dgm:pt modelId="{FE620967-1E47-4BEF-947C-1DA291D3C2DB}" type="parTrans" cxnId="{9DFAB3B9-F8D3-4204-81D2-1C74B6C68757}">
      <dgm:prSet/>
      <dgm:spPr/>
      <dgm:t>
        <a:bodyPr/>
        <a:lstStyle/>
        <a:p>
          <a:pPr rtl="1"/>
          <a:endParaRPr lang="ar-EG"/>
        </a:p>
      </dgm:t>
    </dgm:pt>
    <dgm:pt modelId="{0328D56C-ABF5-4771-8235-9FEC67458DB5}" type="sibTrans" cxnId="{9DFAB3B9-F8D3-4204-81D2-1C74B6C68757}">
      <dgm:prSet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7000" r="-27000"/>
          </a:stretch>
        </a:blipFill>
      </dgm:spPr>
      <dgm:t>
        <a:bodyPr/>
        <a:lstStyle/>
        <a:p>
          <a:pPr rtl="1"/>
          <a:endParaRPr lang="ar-EG"/>
        </a:p>
      </dgm:t>
    </dgm:pt>
    <dgm:pt modelId="{B784D162-46FB-45A9-9F66-BF0B5423B199}">
      <dgm:prSet phldrT="[Text]" custT="1"/>
      <dgm:spPr/>
      <dgm:t>
        <a:bodyPr/>
        <a:lstStyle/>
        <a:p>
          <a:pPr rtl="1"/>
          <a:r>
            <a:rPr lang="ar-EG" sz="3600" b="1" dirty="0" smtClean="0">
              <a:latin typeface="Arabic Typesetting" pitchFamily="66" charset="-78"/>
              <a:cs typeface="Arabic Typesetting" pitchFamily="66" charset="-78"/>
            </a:rPr>
            <a:t>مجال الإشراف</a:t>
          </a:r>
          <a:endParaRPr lang="ar-EG" sz="3600" b="1" dirty="0">
            <a:latin typeface="Arabic Typesetting" pitchFamily="66" charset="-78"/>
            <a:cs typeface="Arabic Typesetting" pitchFamily="66" charset="-78"/>
          </a:endParaRPr>
        </a:p>
      </dgm:t>
    </dgm:pt>
    <dgm:pt modelId="{D5C2F706-BD9B-4665-848C-B484606F7AC8}" type="parTrans" cxnId="{69F3F849-B88A-46B6-B175-F7F0FB02DFCB}">
      <dgm:prSet/>
      <dgm:spPr/>
      <dgm:t>
        <a:bodyPr/>
        <a:lstStyle/>
        <a:p>
          <a:pPr rtl="1"/>
          <a:endParaRPr lang="ar-EG"/>
        </a:p>
      </dgm:t>
    </dgm:pt>
    <dgm:pt modelId="{AC42CAAE-2F1E-4EBB-B375-D335491B7E70}" type="sibTrans" cxnId="{69F3F849-B88A-46B6-B175-F7F0FB02DFCB}">
      <dgm:prSet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</dgm:spPr>
      <dgm:t>
        <a:bodyPr/>
        <a:lstStyle/>
        <a:p>
          <a:pPr rtl="1"/>
          <a:endParaRPr lang="ar-EG"/>
        </a:p>
      </dgm:t>
    </dgm:pt>
    <dgm:pt modelId="{54525A5B-9261-4F80-B748-632D10E7A4BA}" type="pres">
      <dgm:prSet presAssocID="{0BDDFC22-5D47-4B56-9A54-4F4D422EA380}" presName="Name0" presStyleCnt="0">
        <dgm:presLayoutVars>
          <dgm:chMax val="21"/>
          <dgm:chPref val="21"/>
        </dgm:presLayoutVars>
      </dgm:prSet>
      <dgm:spPr/>
    </dgm:pt>
    <dgm:pt modelId="{796E9772-417C-4C9E-AE3E-D22F8F2589D2}" type="pres">
      <dgm:prSet presAssocID="{B792E2E5-41D2-4058-A04E-3667BAC32C2C}" presName="text1" presStyleCnt="0"/>
      <dgm:spPr/>
    </dgm:pt>
    <dgm:pt modelId="{2276091A-BD86-4BEF-AE01-DC360C2DBFE4}" type="pres">
      <dgm:prSet presAssocID="{B792E2E5-41D2-4058-A04E-3667BAC32C2C}" presName="textRepeatNode" presStyleLbl="alignNode1" presStyleIdx="0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1A7640ED-34D0-43D6-B132-98C1C53A3B90}" type="pres">
      <dgm:prSet presAssocID="{B792E2E5-41D2-4058-A04E-3667BAC32C2C}" presName="textaccent1" presStyleCnt="0"/>
      <dgm:spPr/>
    </dgm:pt>
    <dgm:pt modelId="{48F02AB8-8C2B-4F21-A2C4-6DE43CE32192}" type="pres">
      <dgm:prSet presAssocID="{B792E2E5-41D2-4058-A04E-3667BAC32C2C}" presName="accentRepeatNode" presStyleLbl="solidAlignAcc1" presStyleIdx="0" presStyleCnt="16"/>
      <dgm:spPr/>
    </dgm:pt>
    <dgm:pt modelId="{25A70C9F-7A36-4C13-AB61-FEAAEA4B3015}" type="pres">
      <dgm:prSet presAssocID="{A67995FA-9EAE-44F7-BA53-96D253DB5CAA}" presName="image1" presStyleCnt="0"/>
      <dgm:spPr/>
    </dgm:pt>
    <dgm:pt modelId="{3F1E768C-6DA4-4EBC-9C31-68B6AE402ED7}" type="pres">
      <dgm:prSet presAssocID="{A67995FA-9EAE-44F7-BA53-96D253DB5CAA}" presName="imageRepeatNode" presStyleLbl="alignAcc1" presStyleIdx="0" presStyleCnt="8"/>
      <dgm:spPr/>
      <dgm:t>
        <a:bodyPr/>
        <a:lstStyle/>
        <a:p>
          <a:pPr rtl="1"/>
          <a:endParaRPr lang="ar-EG"/>
        </a:p>
      </dgm:t>
    </dgm:pt>
    <dgm:pt modelId="{DA716722-0D5B-4AA1-9C19-45C61CD3D94F}" type="pres">
      <dgm:prSet presAssocID="{A67995FA-9EAE-44F7-BA53-96D253DB5CAA}" presName="imageaccent1" presStyleCnt="0"/>
      <dgm:spPr/>
    </dgm:pt>
    <dgm:pt modelId="{2ADE0969-314F-4BF2-9D21-59DCB7CBA3C3}" type="pres">
      <dgm:prSet presAssocID="{A67995FA-9EAE-44F7-BA53-96D253DB5CAA}" presName="accentRepeatNode" presStyleLbl="solidAlignAcc1" presStyleIdx="1" presStyleCnt="16"/>
      <dgm:spPr/>
    </dgm:pt>
    <dgm:pt modelId="{73711596-B2D4-4B9C-8A2F-1562E42AEC4E}" type="pres">
      <dgm:prSet presAssocID="{8D99BF86-D85D-411A-895A-50A502C274FA}" presName="text2" presStyleCnt="0"/>
      <dgm:spPr/>
    </dgm:pt>
    <dgm:pt modelId="{FD42BF35-3835-4C19-989E-DF40C8D90596}" type="pres">
      <dgm:prSet presAssocID="{8D99BF86-D85D-411A-895A-50A502C274FA}" presName="textRepeatNode" presStyleLbl="alignNode1" presStyleIdx="1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B7FFE9AF-E48A-45CD-AF94-A54397A057BD}" type="pres">
      <dgm:prSet presAssocID="{8D99BF86-D85D-411A-895A-50A502C274FA}" presName="textaccent2" presStyleCnt="0"/>
      <dgm:spPr/>
    </dgm:pt>
    <dgm:pt modelId="{71B2DA8E-D608-4A19-B301-3416290DAD7F}" type="pres">
      <dgm:prSet presAssocID="{8D99BF86-D85D-411A-895A-50A502C274FA}" presName="accentRepeatNode" presStyleLbl="solidAlignAcc1" presStyleIdx="2" presStyleCnt="16"/>
      <dgm:spPr/>
    </dgm:pt>
    <dgm:pt modelId="{E6E8DA00-B552-4C9E-977E-AE753236B83F}" type="pres">
      <dgm:prSet presAssocID="{084A936A-FB7A-4F30-8B2D-1D0B7EBE3B48}" presName="image2" presStyleCnt="0"/>
      <dgm:spPr/>
    </dgm:pt>
    <dgm:pt modelId="{C45A4D74-1D41-4403-A4C0-D58CD38714B9}" type="pres">
      <dgm:prSet presAssocID="{084A936A-FB7A-4F30-8B2D-1D0B7EBE3B48}" presName="imageRepeatNode" presStyleLbl="alignAcc1" presStyleIdx="1" presStyleCnt="8"/>
      <dgm:spPr/>
      <dgm:t>
        <a:bodyPr/>
        <a:lstStyle/>
        <a:p>
          <a:pPr rtl="1"/>
          <a:endParaRPr lang="ar-EG"/>
        </a:p>
      </dgm:t>
    </dgm:pt>
    <dgm:pt modelId="{BDA4EBCB-71CE-440C-8752-C8C077836612}" type="pres">
      <dgm:prSet presAssocID="{084A936A-FB7A-4F30-8B2D-1D0B7EBE3B48}" presName="imageaccent2" presStyleCnt="0"/>
      <dgm:spPr/>
    </dgm:pt>
    <dgm:pt modelId="{34639C00-C5C5-45BA-9543-16377299CC73}" type="pres">
      <dgm:prSet presAssocID="{084A936A-FB7A-4F30-8B2D-1D0B7EBE3B48}" presName="accentRepeatNode" presStyleLbl="solidAlignAcc1" presStyleIdx="3" presStyleCnt="16"/>
      <dgm:spPr/>
    </dgm:pt>
    <dgm:pt modelId="{06488886-8A6B-4068-BABC-1BF163926AF5}" type="pres">
      <dgm:prSet presAssocID="{283CE519-0AC4-4C77-8FB3-11524710BDC4}" presName="text3" presStyleCnt="0"/>
      <dgm:spPr/>
    </dgm:pt>
    <dgm:pt modelId="{BC77B9FB-4EEE-4D63-BC06-6C50BA198CF4}" type="pres">
      <dgm:prSet presAssocID="{283CE519-0AC4-4C77-8FB3-11524710BDC4}" presName="textRepeatNode" presStyleLbl="alignNode1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6870278F-E165-4B6E-820F-0009467ACC0C}" type="pres">
      <dgm:prSet presAssocID="{283CE519-0AC4-4C77-8FB3-11524710BDC4}" presName="textaccent3" presStyleCnt="0"/>
      <dgm:spPr/>
    </dgm:pt>
    <dgm:pt modelId="{7EB1C595-F43F-4242-B5A4-4E29AB949F46}" type="pres">
      <dgm:prSet presAssocID="{283CE519-0AC4-4C77-8FB3-11524710BDC4}" presName="accentRepeatNode" presStyleLbl="solidAlignAcc1" presStyleIdx="4" presStyleCnt="16"/>
      <dgm:spPr/>
    </dgm:pt>
    <dgm:pt modelId="{9F3048F8-7141-4123-9798-4F8ED791A952}" type="pres">
      <dgm:prSet presAssocID="{47030ACF-6E7E-4352-A166-5F945E7EF12F}" presName="image3" presStyleCnt="0"/>
      <dgm:spPr/>
    </dgm:pt>
    <dgm:pt modelId="{A18BC88F-168C-4578-BEAF-0CAC2DDCA7B4}" type="pres">
      <dgm:prSet presAssocID="{47030ACF-6E7E-4352-A166-5F945E7EF12F}" presName="imageRepeatNode" presStyleLbl="alignAcc1" presStyleIdx="2" presStyleCnt="8"/>
      <dgm:spPr/>
      <dgm:t>
        <a:bodyPr/>
        <a:lstStyle/>
        <a:p>
          <a:pPr rtl="1"/>
          <a:endParaRPr lang="ar-EG"/>
        </a:p>
      </dgm:t>
    </dgm:pt>
    <dgm:pt modelId="{9E1ABD0D-FD1C-4DA7-A45F-4CC12BD174B0}" type="pres">
      <dgm:prSet presAssocID="{47030ACF-6E7E-4352-A166-5F945E7EF12F}" presName="imageaccent3" presStyleCnt="0"/>
      <dgm:spPr/>
    </dgm:pt>
    <dgm:pt modelId="{75C53FBC-9EBB-4EC8-B558-088B3A75829C}" type="pres">
      <dgm:prSet presAssocID="{47030ACF-6E7E-4352-A166-5F945E7EF12F}" presName="accentRepeatNode" presStyleLbl="solidAlignAcc1" presStyleIdx="5" presStyleCnt="16"/>
      <dgm:spPr/>
    </dgm:pt>
    <dgm:pt modelId="{5C531CFE-BE5E-4781-BDEC-13F721DEB421}" type="pres">
      <dgm:prSet presAssocID="{5382EB0E-6603-421B-B351-EB9BD7F7439D}" presName="text4" presStyleCnt="0"/>
      <dgm:spPr/>
    </dgm:pt>
    <dgm:pt modelId="{74237541-687A-45F8-B7B6-7A816B5FAEC8}" type="pres">
      <dgm:prSet presAssocID="{5382EB0E-6603-421B-B351-EB9BD7F7439D}" presName="textRepeatNode" presStyleLbl="alignNode1" presStyleIdx="3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36C98CC1-A2A1-4D78-A056-CA8B3A64A8FD}" type="pres">
      <dgm:prSet presAssocID="{5382EB0E-6603-421B-B351-EB9BD7F7439D}" presName="textaccent4" presStyleCnt="0"/>
      <dgm:spPr/>
    </dgm:pt>
    <dgm:pt modelId="{E1729F7E-AE1F-4086-A6DF-9B3C1047C784}" type="pres">
      <dgm:prSet presAssocID="{5382EB0E-6603-421B-B351-EB9BD7F7439D}" presName="accentRepeatNode" presStyleLbl="solidAlignAcc1" presStyleIdx="6" presStyleCnt="16"/>
      <dgm:spPr/>
    </dgm:pt>
    <dgm:pt modelId="{75E0ABF5-28E5-419F-AE7B-9DCAD37268CC}" type="pres">
      <dgm:prSet presAssocID="{8FB94264-566C-43AE-A1BA-55415D999F7D}" presName="image4" presStyleCnt="0"/>
      <dgm:spPr/>
    </dgm:pt>
    <dgm:pt modelId="{79FE660A-48CA-44EC-BD15-FA44B495D002}" type="pres">
      <dgm:prSet presAssocID="{8FB94264-566C-43AE-A1BA-55415D999F7D}" presName="imageRepeatNode" presStyleLbl="alignAcc1" presStyleIdx="3" presStyleCnt="8"/>
      <dgm:spPr/>
      <dgm:t>
        <a:bodyPr/>
        <a:lstStyle/>
        <a:p>
          <a:pPr rtl="1"/>
          <a:endParaRPr lang="ar-EG"/>
        </a:p>
      </dgm:t>
    </dgm:pt>
    <dgm:pt modelId="{598809C9-3E13-4DE4-A50E-4A81CBD33242}" type="pres">
      <dgm:prSet presAssocID="{8FB94264-566C-43AE-A1BA-55415D999F7D}" presName="imageaccent4" presStyleCnt="0"/>
      <dgm:spPr/>
    </dgm:pt>
    <dgm:pt modelId="{3946A137-716B-442E-8A9B-2C7F97F3D03B}" type="pres">
      <dgm:prSet presAssocID="{8FB94264-566C-43AE-A1BA-55415D999F7D}" presName="accentRepeatNode" presStyleLbl="solidAlignAcc1" presStyleIdx="7" presStyleCnt="16"/>
      <dgm:spPr/>
    </dgm:pt>
    <dgm:pt modelId="{F5F14755-4C75-42B3-861D-FCEE062CDCC7}" type="pres">
      <dgm:prSet presAssocID="{9B1E0138-EE2D-4F7B-94D9-06D82329D3B9}" presName="text5" presStyleCnt="0"/>
      <dgm:spPr/>
    </dgm:pt>
    <dgm:pt modelId="{BB18C255-FF51-495A-897C-46409EB4F08B}" type="pres">
      <dgm:prSet presAssocID="{9B1E0138-EE2D-4F7B-94D9-06D82329D3B9}" presName="textRepeatNode" presStyleLbl="alignNode1" presStyleIdx="4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982E5408-1DC0-46AA-9870-20E5602674A5}" type="pres">
      <dgm:prSet presAssocID="{9B1E0138-EE2D-4F7B-94D9-06D82329D3B9}" presName="textaccent5" presStyleCnt="0"/>
      <dgm:spPr/>
    </dgm:pt>
    <dgm:pt modelId="{12AF6CA4-7C4B-4CAF-9A3A-CB4FBEB615D4}" type="pres">
      <dgm:prSet presAssocID="{9B1E0138-EE2D-4F7B-94D9-06D82329D3B9}" presName="accentRepeatNode" presStyleLbl="solidAlignAcc1" presStyleIdx="8" presStyleCnt="16"/>
      <dgm:spPr/>
    </dgm:pt>
    <dgm:pt modelId="{83650442-A680-4ABE-9D33-F6AEFCCF5094}" type="pres">
      <dgm:prSet presAssocID="{7348B6DB-AB11-408F-B7CD-0C2B5D5E4BDC}" presName="image5" presStyleCnt="0"/>
      <dgm:spPr/>
    </dgm:pt>
    <dgm:pt modelId="{DB44F77F-1EAC-4CE4-B3D7-471CED63407F}" type="pres">
      <dgm:prSet presAssocID="{7348B6DB-AB11-408F-B7CD-0C2B5D5E4BDC}" presName="imageRepeatNode" presStyleLbl="alignAcc1" presStyleIdx="4" presStyleCnt="8"/>
      <dgm:spPr/>
      <dgm:t>
        <a:bodyPr/>
        <a:lstStyle/>
        <a:p>
          <a:pPr rtl="1"/>
          <a:endParaRPr lang="ar-EG"/>
        </a:p>
      </dgm:t>
    </dgm:pt>
    <dgm:pt modelId="{9B03BAFD-5341-4D81-9D99-4430956393E9}" type="pres">
      <dgm:prSet presAssocID="{7348B6DB-AB11-408F-B7CD-0C2B5D5E4BDC}" presName="imageaccent5" presStyleCnt="0"/>
      <dgm:spPr/>
    </dgm:pt>
    <dgm:pt modelId="{B734A445-433D-4996-882B-DEAF5B0DCBF5}" type="pres">
      <dgm:prSet presAssocID="{7348B6DB-AB11-408F-B7CD-0C2B5D5E4BDC}" presName="accentRepeatNode" presStyleLbl="solidAlignAcc1" presStyleIdx="9" presStyleCnt="16"/>
      <dgm:spPr/>
    </dgm:pt>
    <dgm:pt modelId="{F2B8361E-FEB7-453F-BEA2-31EF74F54D59}" type="pres">
      <dgm:prSet presAssocID="{45D7E38B-7F1F-4880-82C0-60AB09229C43}" presName="text6" presStyleCnt="0"/>
      <dgm:spPr/>
    </dgm:pt>
    <dgm:pt modelId="{10DE5BD8-DC4B-41A3-9BD0-52998465BB7C}" type="pres">
      <dgm:prSet presAssocID="{45D7E38B-7F1F-4880-82C0-60AB09229C43}" presName="textRepeatNode" presStyleLbl="alignNode1" presStyleIdx="5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41F0CCA4-52E9-43F3-83D9-DD5265CFBBF5}" type="pres">
      <dgm:prSet presAssocID="{45D7E38B-7F1F-4880-82C0-60AB09229C43}" presName="textaccent6" presStyleCnt="0"/>
      <dgm:spPr/>
    </dgm:pt>
    <dgm:pt modelId="{4870950D-3114-495A-8633-AD1745655B1A}" type="pres">
      <dgm:prSet presAssocID="{45D7E38B-7F1F-4880-82C0-60AB09229C43}" presName="accentRepeatNode" presStyleLbl="solidAlignAcc1" presStyleIdx="10" presStyleCnt="16"/>
      <dgm:spPr/>
    </dgm:pt>
    <dgm:pt modelId="{0633563D-AE0F-4154-B1A1-957FDDB440B9}" type="pres">
      <dgm:prSet presAssocID="{DE92E523-44B8-4E75-9AC3-26A205186185}" presName="image6" presStyleCnt="0"/>
      <dgm:spPr/>
    </dgm:pt>
    <dgm:pt modelId="{64580220-77F2-4F02-BBAC-980EB7CD36F8}" type="pres">
      <dgm:prSet presAssocID="{DE92E523-44B8-4E75-9AC3-26A205186185}" presName="imageRepeatNode" presStyleLbl="alignAcc1" presStyleIdx="5" presStyleCnt="8"/>
      <dgm:spPr/>
      <dgm:t>
        <a:bodyPr/>
        <a:lstStyle/>
        <a:p>
          <a:pPr rtl="1"/>
          <a:endParaRPr lang="ar-EG"/>
        </a:p>
      </dgm:t>
    </dgm:pt>
    <dgm:pt modelId="{0900614C-960D-41A1-88C7-C8BFC341A4F0}" type="pres">
      <dgm:prSet presAssocID="{DE92E523-44B8-4E75-9AC3-26A205186185}" presName="imageaccent6" presStyleCnt="0"/>
      <dgm:spPr/>
    </dgm:pt>
    <dgm:pt modelId="{897B63FB-DB35-45EA-BF4D-1BBDA108F62E}" type="pres">
      <dgm:prSet presAssocID="{DE92E523-44B8-4E75-9AC3-26A205186185}" presName="accentRepeatNode" presStyleLbl="solidAlignAcc1" presStyleIdx="11" presStyleCnt="16"/>
      <dgm:spPr/>
    </dgm:pt>
    <dgm:pt modelId="{26FE52B9-3A93-4E20-9882-592C2A258A3C}" type="pres">
      <dgm:prSet presAssocID="{B7014A03-8E6A-41D7-8C40-C124C5089F75}" presName="text7" presStyleCnt="0"/>
      <dgm:spPr/>
    </dgm:pt>
    <dgm:pt modelId="{0B5A3DCB-FD7A-45E7-8D87-12490E1149E1}" type="pres">
      <dgm:prSet presAssocID="{B7014A03-8E6A-41D7-8C40-C124C5089F75}" presName="textRepeatNode" presStyleLbl="alignNode1" presStyleIdx="6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5112777E-D353-45AC-8088-41B9FDAC83CC}" type="pres">
      <dgm:prSet presAssocID="{B7014A03-8E6A-41D7-8C40-C124C5089F75}" presName="textaccent7" presStyleCnt="0"/>
      <dgm:spPr/>
    </dgm:pt>
    <dgm:pt modelId="{79C3C9F1-F76D-4C71-AA9B-056779C32789}" type="pres">
      <dgm:prSet presAssocID="{B7014A03-8E6A-41D7-8C40-C124C5089F75}" presName="accentRepeatNode" presStyleLbl="solidAlignAcc1" presStyleIdx="12" presStyleCnt="16"/>
      <dgm:spPr/>
    </dgm:pt>
    <dgm:pt modelId="{2AB127F0-D135-46FE-997D-70287BE3668A}" type="pres">
      <dgm:prSet presAssocID="{0328D56C-ABF5-4771-8235-9FEC67458DB5}" presName="image7" presStyleCnt="0"/>
      <dgm:spPr/>
    </dgm:pt>
    <dgm:pt modelId="{63A00CD8-1CE6-45D3-BE32-9D27B75AC76A}" type="pres">
      <dgm:prSet presAssocID="{0328D56C-ABF5-4771-8235-9FEC67458DB5}" presName="imageRepeatNode" presStyleLbl="alignAcc1" presStyleIdx="6" presStyleCnt="8"/>
      <dgm:spPr/>
      <dgm:t>
        <a:bodyPr/>
        <a:lstStyle/>
        <a:p>
          <a:pPr rtl="1"/>
          <a:endParaRPr lang="ar-EG"/>
        </a:p>
      </dgm:t>
    </dgm:pt>
    <dgm:pt modelId="{E35F1C70-9894-4D11-BEA4-F793521A6C17}" type="pres">
      <dgm:prSet presAssocID="{0328D56C-ABF5-4771-8235-9FEC67458DB5}" presName="imageaccent7" presStyleCnt="0"/>
      <dgm:spPr/>
    </dgm:pt>
    <dgm:pt modelId="{FB915511-FD17-4032-B4B8-42856446E7D1}" type="pres">
      <dgm:prSet presAssocID="{0328D56C-ABF5-4771-8235-9FEC67458DB5}" presName="accentRepeatNode" presStyleLbl="solidAlignAcc1" presStyleIdx="13" presStyleCnt="16"/>
      <dgm:spPr/>
    </dgm:pt>
    <dgm:pt modelId="{6F1A96FD-D673-43C0-B521-1C5D828AF945}" type="pres">
      <dgm:prSet presAssocID="{B784D162-46FB-45A9-9F66-BF0B5423B199}" presName="text8" presStyleCnt="0"/>
      <dgm:spPr/>
    </dgm:pt>
    <dgm:pt modelId="{599FE708-4AD7-4FEA-AB59-AB810EDDC34E}" type="pres">
      <dgm:prSet presAssocID="{B784D162-46FB-45A9-9F66-BF0B5423B199}" presName="textRepeatNode" presStyleLbl="alignNode1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A37A454F-5B9A-4F95-8888-BB9234FDFE41}" type="pres">
      <dgm:prSet presAssocID="{B784D162-46FB-45A9-9F66-BF0B5423B199}" presName="textaccent8" presStyleCnt="0"/>
      <dgm:spPr/>
    </dgm:pt>
    <dgm:pt modelId="{67191935-0641-47D0-A9AC-17E2ED2FE073}" type="pres">
      <dgm:prSet presAssocID="{B784D162-46FB-45A9-9F66-BF0B5423B199}" presName="accentRepeatNode" presStyleLbl="solidAlignAcc1" presStyleIdx="14" presStyleCnt="16"/>
      <dgm:spPr/>
    </dgm:pt>
    <dgm:pt modelId="{DEF8D578-DC77-4C35-BBD3-3F2CAD9F972B}" type="pres">
      <dgm:prSet presAssocID="{AC42CAAE-2F1E-4EBB-B375-D335491B7E70}" presName="image8" presStyleCnt="0"/>
      <dgm:spPr/>
    </dgm:pt>
    <dgm:pt modelId="{8F234E17-5E2D-4DCE-9D44-92A0AD1693C9}" type="pres">
      <dgm:prSet presAssocID="{AC42CAAE-2F1E-4EBB-B375-D335491B7E70}" presName="imageRepeatNode" presStyleLbl="alignAcc1" presStyleIdx="7" presStyleCnt="8"/>
      <dgm:spPr/>
      <dgm:t>
        <a:bodyPr/>
        <a:lstStyle/>
        <a:p>
          <a:pPr rtl="1"/>
          <a:endParaRPr lang="ar-EG"/>
        </a:p>
      </dgm:t>
    </dgm:pt>
    <dgm:pt modelId="{2F06BD66-1A62-47F2-8DA2-B8BA6E9C130A}" type="pres">
      <dgm:prSet presAssocID="{AC42CAAE-2F1E-4EBB-B375-D335491B7E70}" presName="imageaccent8" presStyleCnt="0"/>
      <dgm:spPr/>
    </dgm:pt>
    <dgm:pt modelId="{F9752829-3033-4D94-B410-706DE8990628}" type="pres">
      <dgm:prSet presAssocID="{AC42CAAE-2F1E-4EBB-B375-D335491B7E70}" presName="accentRepeatNode" presStyleLbl="solidAlignAcc1" presStyleIdx="15" presStyleCnt="16"/>
      <dgm:spPr/>
    </dgm:pt>
  </dgm:ptLst>
  <dgm:cxnLst>
    <dgm:cxn modelId="{C88D9EF1-EBF4-4982-B893-C8F2635D918E}" type="presOf" srcId="{B784D162-46FB-45A9-9F66-BF0B5423B199}" destId="{599FE708-4AD7-4FEA-AB59-AB810EDDC34E}" srcOrd="0" destOrd="0" presId="urn:microsoft.com/office/officeart/2008/layout/HexagonCluster"/>
    <dgm:cxn modelId="{9DFAB3B9-F8D3-4204-81D2-1C74B6C68757}" srcId="{0BDDFC22-5D47-4B56-9A54-4F4D422EA380}" destId="{B7014A03-8E6A-41D7-8C40-C124C5089F75}" srcOrd="6" destOrd="0" parTransId="{FE620967-1E47-4BEF-947C-1DA291D3C2DB}" sibTransId="{0328D56C-ABF5-4771-8235-9FEC67458DB5}"/>
    <dgm:cxn modelId="{D52D7E7A-2ACC-4064-BD00-AE408BF492DD}" type="presOf" srcId="{DE92E523-44B8-4E75-9AC3-26A205186185}" destId="{64580220-77F2-4F02-BBAC-980EB7CD36F8}" srcOrd="0" destOrd="0" presId="urn:microsoft.com/office/officeart/2008/layout/HexagonCluster"/>
    <dgm:cxn modelId="{CA882A97-A25E-4191-BEF4-CD1881D2258B}" srcId="{0BDDFC22-5D47-4B56-9A54-4F4D422EA380}" destId="{B792E2E5-41D2-4058-A04E-3667BAC32C2C}" srcOrd="0" destOrd="0" parTransId="{3CA74501-9048-4631-9EB0-CA44218B7273}" sibTransId="{A67995FA-9EAE-44F7-BA53-96D253DB5CAA}"/>
    <dgm:cxn modelId="{CD3921F4-9810-4D9F-85FC-99049568225E}" type="presOf" srcId="{084A936A-FB7A-4F30-8B2D-1D0B7EBE3B48}" destId="{C45A4D74-1D41-4403-A4C0-D58CD38714B9}" srcOrd="0" destOrd="0" presId="urn:microsoft.com/office/officeart/2008/layout/HexagonCluster"/>
    <dgm:cxn modelId="{EA2C51C6-B2A4-4C6E-83EF-48CEEC993B94}" type="presOf" srcId="{A67995FA-9EAE-44F7-BA53-96D253DB5CAA}" destId="{3F1E768C-6DA4-4EBC-9C31-68B6AE402ED7}" srcOrd="0" destOrd="0" presId="urn:microsoft.com/office/officeart/2008/layout/HexagonCluster"/>
    <dgm:cxn modelId="{253457B0-CA2A-42C6-9649-8CCBA9F63A2C}" type="presOf" srcId="{8FB94264-566C-43AE-A1BA-55415D999F7D}" destId="{79FE660A-48CA-44EC-BD15-FA44B495D002}" srcOrd="0" destOrd="0" presId="urn:microsoft.com/office/officeart/2008/layout/HexagonCluster"/>
    <dgm:cxn modelId="{69F3F849-B88A-46B6-B175-F7F0FB02DFCB}" srcId="{0BDDFC22-5D47-4B56-9A54-4F4D422EA380}" destId="{B784D162-46FB-45A9-9F66-BF0B5423B199}" srcOrd="7" destOrd="0" parTransId="{D5C2F706-BD9B-4665-848C-B484606F7AC8}" sibTransId="{AC42CAAE-2F1E-4EBB-B375-D335491B7E70}"/>
    <dgm:cxn modelId="{56E3384C-AD2E-48E8-897C-96B7123B8F72}" type="presOf" srcId="{45D7E38B-7F1F-4880-82C0-60AB09229C43}" destId="{10DE5BD8-DC4B-41A3-9BD0-52998465BB7C}" srcOrd="0" destOrd="0" presId="urn:microsoft.com/office/officeart/2008/layout/HexagonCluster"/>
    <dgm:cxn modelId="{2D770790-E12C-4350-9E45-81A825250460}" type="presOf" srcId="{B7014A03-8E6A-41D7-8C40-C124C5089F75}" destId="{0B5A3DCB-FD7A-45E7-8D87-12490E1149E1}" srcOrd="0" destOrd="0" presId="urn:microsoft.com/office/officeart/2008/layout/HexagonCluster"/>
    <dgm:cxn modelId="{8A329C10-1A40-4299-9AFE-9A2228ADD952}" srcId="{0BDDFC22-5D47-4B56-9A54-4F4D422EA380}" destId="{45D7E38B-7F1F-4880-82C0-60AB09229C43}" srcOrd="5" destOrd="0" parTransId="{489C0AAE-4B6A-4332-8401-07736D58C060}" sibTransId="{DE92E523-44B8-4E75-9AC3-26A205186185}"/>
    <dgm:cxn modelId="{DF2A9E25-CC36-4BB2-8922-4A72C29D30EA}" type="presOf" srcId="{283CE519-0AC4-4C77-8FB3-11524710BDC4}" destId="{BC77B9FB-4EEE-4D63-BC06-6C50BA198CF4}" srcOrd="0" destOrd="0" presId="urn:microsoft.com/office/officeart/2008/layout/HexagonCluster"/>
    <dgm:cxn modelId="{59E489F8-BD12-4035-B81A-6146E275401A}" type="presOf" srcId="{B792E2E5-41D2-4058-A04E-3667BAC32C2C}" destId="{2276091A-BD86-4BEF-AE01-DC360C2DBFE4}" srcOrd="0" destOrd="0" presId="urn:microsoft.com/office/officeart/2008/layout/HexagonCluster"/>
    <dgm:cxn modelId="{BF6CAE87-73F8-4074-9B3E-5FC322394B88}" srcId="{0BDDFC22-5D47-4B56-9A54-4F4D422EA380}" destId="{8D99BF86-D85D-411A-895A-50A502C274FA}" srcOrd="1" destOrd="0" parTransId="{B86B73A8-4196-42B7-B0BA-5CB0A5AF4FB5}" sibTransId="{084A936A-FB7A-4F30-8B2D-1D0B7EBE3B48}"/>
    <dgm:cxn modelId="{E835F94F-B7EE-41B1-8AB0-52F4BDF0F242}" srcId="{0BDDFC22-5D47-4B56-9A54-4F4D422EA380}" destId="{9B1E0138-EE2D-4F7B-94D9-06D82329D3B9}" srcOrd="4" destOrd="0" parTransId="{983F7CFE-09E7-4A51-81D8-C6F9F9799B5E}" sibTransId="{7348B6DB-AB11-408F-B7CD-0C2B5D5E4BDC}"/>
    <dgm:cxn modelId="{46B8FF25-8503-488F-99D0-564B0C47C4F7}" type="presOf" srcId="{0328D56C-ABF5-4771-8235-9FEC67458DB5}" destId="{63A00CD8-1CE6-45D3-BE32-9D27B75AC76A}" srcOrd="0" destOrd="0" presId="urn:microsoft.com/office/officeart/2008/layout/HexagonCluster"/>
    <dgm:cxn modelId="{BB469D15-7DB8-4F7A-8377-B505B244847C}" type="presOf" srcId="{5382EB0E-6603-421B-B351-EB9BD7F7439D}" destId="{74237541-687A-45F8-B7B6-7A816B5FAEC8}" srcOrd="0" destOrd="0" presId="urn:microsoft.com/office/officeart/2008/layout/HexagonCluster"/>
    <dgm:cxn modelId="{5E63F2DA-518C-425C-B462-43A482977AD8}" type="presOf" srcId="{9B1E0138-EE2D-4F7B-94D9-06D82329D3B9}" destId="{BB18C255-FF51-495A-897C-46409EB4F08B}" srcOrd="0" destOrd="0" presId="urn:microsoft.com/office/officeart/2008/layout/HexagonCluster"/>
    <dgm:cxn modelId="{59639FB6-DDB4-4128-A7F1-364AB5C7CC05}" type="presOf" srcId="{47030ACF-6E7E-4352-A166-5F945E7EF12F}" destId="{A18BC88F-168C-4578-BEAF-0CAC2DDCA7B4}" srcOrd="0" destOrd="0" presId="urn:microsoft.com/office/officeart/2008/layout/HexagonCluster"/>
    <dgm:cxn modelId="{8A6EC1C9-714C-499F-B6A1-F00519B32E09}" type="presOf" srcId="{0BDDFC22-5D47-4B56-9A54-4F4D422EA380}" destId="{54525A5B-9261-4F80-B748-632D10E7A4BA}" srcOrd="0" destOrd="0" presId="urn:microsoft.com/office/officeart/2008/layout/HexagonCluster"/>
    <dgm:cxn modelId="{07A71392-BA96-4A05-BA3E-6246E85CE049}" type="presOf" srcId="{7348B6DB-AB11-408F-B7CD-0C2B5D5E4BDC}" destId="{DB44F77F-1EAC-4CE4-B3D7-471CED63407F}" srcOrd="0" destOrd="0" presId="urn:microsoft.com/office/officeart/2008/layout/HexagonCluster"/>
    <dgm:cxn modelId="{96902B8E-04B8-484B-A299-8B2EE42B4E37}" srcId="{0BDDFC22-5D47-4B56-9A54-4F4D422EA380}" destId="{283CE519-0AC4-4C77-8FB3-11524710BDC4}" srcOrd="2" destOrd="0" parTransId="{F13ECADD-60DB-4303-B5DD-2016FE5FDA24}" sibTransId="{47030ACF-6E7E-4352-A166-5F945E7EF12F}"/>
    <dgm:cxn modelId="{E4359BA3-78FE-4386-BA41-071BECF00489}" srcId="{0BDDFC22-5D47-4B56-9A54-4F4D422EA380}" destId="{5382EB0E-6603-421B-B351-EB9BD7F7439D}" srcOrd="3" destOrd="0" parTransId="{EAD31C99-647F-4CDC-93C5-D1E524845FD2}" sibTransId="{8FB94264-566C-43AE-A1BA-55415D999F7D}"/>
    <dgm:cxn modelId="{6C2882E1-E8A2-412B-B6EA-590A8CDEF1EA}" type="presOf" srcId="{8D99BF86-D85D-411A-895A-50A502C274FA}" destId="{FD42BF35-3835-4C19-989E-DF40C8D90596}" srcOrd="0" destOrd="0" presId="urn:microsoft.com/office/officeart/2008/layout/HexagonCluster"/>
    <dgm:cxn modelId="{8271BBED-B0B1-496C-BE6F-F836F5A5EB21}" type="presOf" srcId="{AC42CAAE-2F1E-4EBB-B375-D335491B7E70}" destId="{8F234E17-5E2D-4DCE-9D44-92A0AD1693C9}" srcOrd="0" destOrd="0" presId="urn:microsoft.com/office/officeart/2008/layout/HexagonCluster"/>
    <dgm:cxn modelId="{6092D866-3D73-4473-AB62-02ACC9ADE656}" type="presParOf" srcId="{54525A5B-9261-4F80-B748-632D10E7A4BA}" destId="{796E9772-417C-4C9E-AE3E-D22F8F2589D2}" srcOrd="0" destOrd="0" presId="urn:microsoft.com/office/officeart/2008/layout/HexagonCluster"/>
    <dgm:cxn modelId="{67CAE7CC-F470-4C64-A19E-A7C77A46C995}" type="presParOf" srcId="{796E9772-417C-4C9E-AE3E-D22F8F2589D2}" destId="{2276091A-BD86-4BEF-AE01-DC360C2DBFE4}" srcOrd="0" destOrd="0" presId="urn:microsoft.com/office/officeart/2008/layout/HexagonCluster"/>
    <dgm:cxn modelId="{8DDCC375-10B7-468F-A668-571C71D5FFCE}" type="presParOf" srcId="{54525A5B-9261-4F80-B748-632D10E7A4BA}" destId="{1A7640ED-34D0-43D6-B132-98C1C53A3B90}" srcOrd="1" destOrd="0" presId="urn:microsoft.com/office/officeart/2008/layout/HexagonCluster"/>
    <dgm:cxn modelId="{98553268-F9FE-4966-9B50-2EBBE7966B2A}" type="presParOf" srcId="{1A7640ED-34D0-43D6-B132-98C1C53A3B90}" destId="{48F02AB8-8C2B-4F21-A2C4-6DE43CE32192}" srcOrd="0" destOrd="0" presId="urn:microsoft.com/office/officeart/2008/layout/HexagonCluster"/>
    <dgm:cxn modelId="{F62C5483-EE85-4DD5-934C-DCEB1B95739C}" type="presParOf" srcId="{54525A5B-9261-4F80-B748-632D10E7A4BA}" destId="{25A70C9F-7A36-4C13-AB61-FEAAEA4B3015}" srcOrd="2" destOrd="0" presId="urn:microsoft.com/office/officeart/2008/layout/HexagonCluster"/>
    <dgm:cxn modelId="{7AB934DB-541C-4106-995A-49D0C29F6DB4}" type="presParOf" srcId="{25A70C9F-7A36-4C13-AB61-FEAAEA4B3015}" destId="{3F1E768C-6DA4-4EBC-9C31-68B6AE402ED7}" srcOrd="0" destOrd="0" presId="urn:microsoft.com/office/officeart/2008/layout/HexagonCluster"/>
    <dgm:cxn modelId="{02A4CAC1-C223-4B65-B698-602E97F7FDB0}" type="presParOf" srcId="{54525A5B-9261-4F80-B748-632D10E7A4BA}" destId="{DA716722-0D5B-4AA1-9C19-45C61CD3D94F}" srcOrd="3" destOrd="0" presId="urn:microsoft.com/office/officeart/2008/layout/HexagonCluster"/>
    <dgm:cxn modelId="{B4E278E3-E597-47EB-A43F-13E34219296A}" type="presParOf" srcId="{DA716722-0D5B-4AA1-9C19-45C61CD3D94F}" destId="{2ADE0969-314F-4BF2-9D21-59DCB7CBA3C3}" srcOrd="0" destOrd="0" presId="urn:microsoft.com/office/officeart/2008/layout/HexagonCluster"/>
    <dgm:cxn modelId="{A4C85CED-DD1B-45D9-9118-2B7A8BF20A26}" type="presParOf" srcId="{54525A5B-9261-4F80-B748-632D10E7A4BA}" destId="{73711596-B2D4-4B9C-8A2F-1562E42AEC4E}" srcOrd="4" destOrd="0" presId="urn:microsoft.com/office/officeart/2008/layout/HexagonCluster"/>
    <dgm:cxn modelId="{AE40837E-CB03-4742-819A-EAEE0FD970AC}" type="presParOf" srcId="{73711596-B2D4-4B9C-8A2F-1562E42AEC4E}" destId="{FD42BF35-3835-4C19-989E-DF40C8D90596}" srcOrd="0" destOrd="0" presId="urn:microsoft.com/office/officeart/2008/layout/HexagonCluster"/>
    <dgm:cxn modelId="{019CB89F-DD1A-48A0-B246-DE06E5DF5C07}" type="presParOf" srcId="{54525A5B-9261-4F80-B748-632D10E7A4BA}" destId="{B7FFE9AF-E48A-45CD-AF94-A54397A057BD}" srcOrd="5" destOrd="0" presId="urn:microsoft.com/office/officeart/2008/layout/HexagonCluster"/>
    <dgm:cxn modelId="{8FA6A5D2-B5AF-464E-97C1-942B9FA9BD69}" type="presParOf" srcId="{B7FFE9AF-E48A-45CD-AF94-A54397A057BD}" destId="{71B2DA8E-D608-4A19-B301-3416290DAD7F}" srcOrd="0" destOrd="0" presId="urn:microsoft.com/office/officeart/2008/layout/HexagonCluster"/>
    <dgm:cxn modelId="{93D6903C-D9B0-4C5C-92D5-41BC56B7782C}" type="presParOf" srcId="{54525A5B-9261-4F80-B748-632D10E7A4BA}" destId="{E6E8DA00-B552-4C9E-977E-AE753236B83F}" srcOrd="6" destOrd="0" presId="urn:microsoft.com/office/officeart/2008/layout/HexagonCluster"/>
    <dgm:cxn modelId="{E800612A-DA4C-4775-984B-B33F79C851EA}" type="presParOf" srcId="{E6E8DA00-B552-4C9E-977E-AE753236B83F}" destId="{C45A4D74-1D41-4403-A4C0-D58CD38714B9}" srcOrd="0" destOrd="0" presId="urn:microsoft.com/office/officeart/2008/layout/HexagonCluster"/>
    <dgm:cxn modelId="{801875E5-1DD3-4927-B900-0D8D5EE70B0F}" type="presParOf" srcId="{54525A5B-9261-4F80-B748-632D10E7A4BA}" destId="{BDA4EBCB-71CE-440C-8752-C8C077836612}" srcOrd="7" destOrd="0" presId="urn:microsoft.com/office/officeart/2008/layout/HexagonCluster"/>
    <dgm:cxn modelId="{F3BB4D84-7776-46F4-9A02-D86B36927517}" type="presParOf" srcId="{BDA4EBCB-71CE-440C-8752-C8C077836612}" destId="{34639C00-C5C5-45BA-9543-16377299CC73}" srcOrd="0" destOrd="0" presId="urn:microsoft.com/office/officeart/2008/layout/HexagonCluster"/>
    <dgm:cxn modelId="{852D3AE2-5627-440A-B601-00E5943F09C9}" type="presParOf" srcId="{54525A5B-9261-4F80-B748-632D10E7A4BA}" destId="{06488886-8A6B-4068-BABC-1BF163926AF5}" srcOrd="8" destOrd="0" presId="urn:microsoft.com/office/officeart/2008/layout/HexagonCluster"/>
    <dgm:cxn modelId="{CA868210-7835-46E7-9E1A-A1164F0B75E0}" type="presParOf" srcId="{06488886-8A6B-4068-BABC-1BF163926AF5}" destId="{BC77B9FB-4EEE-4D63-BC06-6C50BA198CF4}" srcOrd="0" destOrd="0" presId="urn:microsoft.com/office/officeart/2008/layout/HexagonCluster"/>
    <dgm:cxn modelId="{DB5ABD77-5143-401F-9C70-A6B659E0BB68}" type="presParOf" srcId="{54525A5B-9261-4F80-B748-632D10E7A4BA}" destId="{6870278F-E165-4B6E-820F-0009467ACC0C}" srcOrd="9" destOrd="0" presId="urn:microsoft.com/office/officeart/2008/layout/HexagonCluster"/>
    <dgm:cxn modelId="{26FFF220-ED58-4401-8D96-BF426845C182}" type="presParOf" srcId="{6870278F-E165-4B6E-820F-0009467ACC0C}" destId="{7EB1C595-F43F-4242-B5A4-4E29AB949F46}" srcOrd="0" destOrd="0" presId="urn:microsoft.com/office/officeart/2008/layout/HexagonCluster"/>
    <dgm:cxn modelId="{F546E695-6FE4-4CBE-9426-D256C7BB9CED}" type="presParOf" srcId="{54525A5B-9261-4F80-B748-632D10E7A4BA}" destId="{9F3048F8-7141-4123-9798-4F8ED791A952}" srcOrd="10" destOrd="0" presId="urn:microsoft.com/office/officeart/2008/layout/HexagonCluster"/>
    <dgm:cxn modelId="{69127ED8-AEF7-4A3B-BEE7-6C2737F10437}" type="presParOf" srcId="{9F3048F8-7141-4123-9798-4F8ED791A952}" destId="{A18BC88F-168C-4578-BEAF-0CAC2DDCA7B4}" srcOrd="0" destOrd="0" presId="urn:microsoft.com/office/officeart/2008/layout/HexagonCluster"/>
    <dgm:cxn modelId="{3F2C003A-464E-4AA6-A1F6-118330BBFA61}" type="presParOf" srcId="{54525A5B-9261-4F80-B748-632D10E7A4BA}" destId="{9E1ABD0D-FD1C-4DA7-A45F-4CC12BD174B0}" srcOrd="11" destOrd="0" presId="urn:microsoft.com/office/officeart/2008/layout/HexagonCluster"/>
    <dgm:cxn modelId="{860F5F0B-4297-4E31-91D6-7B73EA2D8B35}" type="presParOf" srcId="{9E1ABD0D-FD1C-4DA7-A45F-4CC12BD174B0}" destId="{75C53FBC-9EBB-4EC8-B558-088B3A75829C}" srcOrd="0" destOrd="0" presId="urn:microsoft.com/office/officeart/2008/layout/HexagonCluster"/>
    <dgm:cxn modelId="{0E55DE53-F7EE-4681-85D9-66D0C2FDF5C0}" type="presParOf" srcId="{54525A5B-9261-4F80-B748-632D10E7A4BA}" destId="{5C531CFE-BE5E-4781-BDEC-13F721DEB421}" srcOrd="12" destOrd="0" presId="urn:microsoft.com/office/officeart/2008/layout/HexagonCluster"/>
    <dgm:cxn modelId="{CD0E9867-4982-43C4-85F3-145CEF4EB81C}" type="presParOf" srcId="{5C531CFE-BE5E-4781-BDEC-13F721DEB421}" destId="{74237541-687A-45F8-B7B6-7A816B5FAEC8}" srcOrd="0" destOrd="0" presId="urn:microsoft.com/office/officeart/2008/layout/HexagonCluster"/>
    <dgm:cxn modelId="{026DBCF8-A865-4320-AAC3-99D6C44B4340}" type="presParOf" srcId="{54525A5B-9261-4F80-B748-632D10E7A4BA}" destId="{36C98CC1-A2A1-4D78-A056-CA8B3A64A8FD}" srcOrd="13" destOrd="0" presId="urn:microsoft.com/office/officeart/2008/layout/HexagonCluster"/>
    <dgm:cxn modelId="{7D8E97A1-292B-4A4F-83BC-9944A0305047}" type="presParOf" srcId="{36C98CC1-A2A1-4D78-A056-CA8B3A64A8FD}" destId="{E1729F7E-AE1F-4086-A6DF-9B3C1047C784}" srcOrd="0" destOrd="0" presId="urn:microsoft.com/office/officeart/2008/layout/HexagonCluster"/>
    <dgm:cxn modelId="{DE8BAC74-8A6B-443A-AC75-4AF15FF76B04}" type="presParOf" srcId="{54525A5B-9261-4F80-B748-632D10E7A4BA}" destId="{75E0ABF5-28E5-419F-AE7B-9DCAD37268CC}" srcOrd="14" destOrd="0" presId="urn:microsoft.com/office/officeart/2008/layout/HexagonCluster"/>
    <dgm:cxn modelId="{E6610B6D-F9FD-4DDB-82AD-173D3AF0F5B5}" type="presParOf" srcId="{75E0ABF5-28E5-419F-AE7B-9DCAD37268CC}" destId="{79FE660A-48CA-44EC-BD15-FA44B495D002}" srcOrd="0" destOrd="0" presId="urn:microsoft.com/office/officeart/2008/layout/HexagonCluster"/>
    <dgm:cxn modelId="{8C7E6C1B-7FD6-432D-A2D3-203C7C0431FD}" type="presParOf" srcId="{54525A5B-9261-4F80-B748-632D10E7A4BA}" destId="{598809C9-3E13-4DE4-A50E-4A81CBD33242}" srcOrd="15" destOrd="0" presId="urn:microsoft.com/office/officeart/2008/layout/HexagonCluster"/>
    <dgm:cxn modelId="{28AA08E8-917D-485D-AF2A-E5719C47D10D}" type="presParOf" srcId="{598809C9-3E13-4DE4-A50E-4A81CBD33242}" destId="{3946A137-716B-442E-8A9B-2C7F97F3D03B}" srcOrd="0" destOrd="0" presId="urn:microsoft.com/office/officeart/2008/layout/HexagonCluster"/>
    <dgm:cxn modelId="{DA137C49-8A52-4F62-A49F-662B3097E781}" type="presParOf" srcId="{54525A5B-9261-4F80-B748-632D10E7A4BA}" destId="{F5F14755-4C75-42B3-861D-FCEE062CDCC7}" srcOrd="16" destOrd="0" presId="urn:microsoft.com/office/officeart/2008/layout/HexagonCluster"/>
    <dgm:cxn modelId="{C36A4184-285A-4851-9386-63727D06B2E9}" type="presParOf" srcId="{F5F14755-4C75-42B3-861D-FCEE062CDCC7}" destId="{BB18C255-FF51-495A-897C-46409EB4F08B}" srcOrd="0" destOrd="0" presId="urn:microsoft.com/office/officeart/2008/layout/HexagonCluster"/>
    <dgm:cxn modelId="{295AC734-4BCB-4C0B-9338-0E3F0BDF7AC4}" type="presParOf" srcId="{54525A5B-9261-4F80-B748-632D10E7A4BA}" destId="{982E5408-1DC0-46AA-9870-20E5602674A5}" srcOrd="17" destOrd="0" presId="urn:microsoft.com/office/officeart/2008/layout/HexagonCluster"/>
    <dgm:cxn modelId="{E379A481-DDBC-4EA0-8795-FE089F5CE8D4}" type="presParOf" srcId="{982E5408-1DC0-46AA-9870-20E5602674A5}" destId="{12AF6CA4-7C4B-4CAF-9A3A-CB4FBEB615D4}" srcOrd="0" destOrd="0" presId="urn:microsoft.com/office/officeart/2008/layout/HexagonCluster"/>
    <dgm:cxn modelId="{73AFBF57-B043-4303-9C6C-886C6F6B41A5}" type="presParOf" srcId="{54525A5B-9261-4F80-B748-632D10E7A4BA}" destId="{83650442-A680-4ABE-9D33-F6AEFCCF5094}" srcOrd="18" destOrd="0" presId="urn:microsoft.com/office/officeart/2008/layout/HexagonCluster"/>
    <dgm:cxn modelId="{89B0D08A-BCCD-4673-B99B-60CE6811A572}" type="presParOf" srcId="{83650442-A680-4ABE-9D33-F6AEFCCF5094}" destId="{DB44F77F-1EAC-4CE4-B3D7-471CED63407F}" srcOrd="0" destOrd="0" presId="urn:microsoft.com/office/officeart/2008/layout/HexagonCluster"/>
    <dgm:cxn modelId="{AE571577-A830-45E2-8651-AAB34DF63745}" type="presParOf" srcId="{54525A5B-9261-4F80-B748-632D10E7A4BA}" destId="{9B03BAFD-5341-4D81-9D99-4430956393E9}" srcOrd="19" destOrd="0" presId="urn:microsoft.com/office/officeart/2008/layout/HexagonCluster"/>
    <dgm:cxn modelId="{00CDF9EC-638A-4BEA-9A9E-CB2380EC80B8}" type="presParOf" srcId="{9B03BAFD-5341-4D81-9D99-4430956393E9}" destId="{B734A445-433D-4996-882B-DEAF5B0DCBF5}" srcOrd="0" destOrd="0" presId="urn:microsoft.com/office/officeart/2008/layout/HexagonCluster"/>
    <dgm:cxn modelId="{8858391A-2D02-41ED-AAE6-B721C89F7D7C}" type="presParOf" srcId="{54525A5B-9261-4F80-B748-632D10E7A4BA}" destId="{F2B8361E-FEB7-453F-BEA2-31EF74F54D59}" srcOrd="20" destOrd="0" presId="urn:microsoft.com/office/officeart/2008/layout/HexagonCluster"/>
    <dgm:cxn modelId="{9539B9C1-E0B0-404E-AB26-199A57A034B2}" type="presParOf" srcId="{F2B8361E-FEB7-453F-BEA2-31EF74F54D59}" destId="{10DE5BD8-DC4B-41A3-9BD0-52998465BB7C}" srcOrd="0" destOrd="0" presId="urn:microsoft.com/office/officeart/2008/layout/HexagonCluster"/>
    <dgm:cxn modelId="{387D1490-E9FD-469F-B873-8D621928D5DC}" type="presParOf" srcId="{54525A5B-9261-4F80-B748-632D10E7A4BA}" destId="{41F0CCA4-52E9-43F3-83D9-DD5265CFBBF5}" srcOrd="21" destOrd="0" presId="urn:microsoft.com/office/officeart/2008/layout/HexagonCluster"/>
    <dgm:cxn modelId="{3192F66E-9283-48E0-B39C-E7D4569A17CD}" type="presParOf" srcId="{41F0CCA4-52E9-43F3-83D9-DD5265CFBBF5}" destId="{4870950D-3114-495A-8633-AD1745655B1A}" srcOrd="0" destOrd="0" presId="urn:microsoft.com/office/officeart/2008/layout/HexagonCluster"/>
    <dgm:cxn modelId="{D1AAA281-8574-44A6-9E2D-28FB0E5E2A51}" type="presParOf" srcId="{54525A5B-9261-4F80-B748-632D10E7A4BA}" destId="{0633563D-AE0F-4154-B1A1-957FDDB440B9}" srcOrd="22" destOrd="0" presId="urn:microsoft.com/office/officeart/2008/layout/HexagonCluster"/>
    <dgm:cxn modelId="{2F9E88CA-3E93-4A12-AF77-ACE2A9B62249}" type="presParOf" srcId="{0633563D-AE0F-4154-B1A1-957FDDB440B9}" destId="{64580220-77F2-4F02-BBAC-980EB7CD36F8}" srcOrd="0" destOrd="0" presId="urn:microsoft.com/office/officeart/2008/layout/HexagonCluster"/>
    <dgm:cxn modelId="{60819031-2018-497B-991A-C6E8303D8538}" type="presParOf" srcId="{54525A5B-9261-4F80-B748-632D10E7A4BA}" destId="{0900614C-960D-41A1-88C7-C8BFC341A4F0}" srcOrd="23" destOrd="0" presId="urn:microsoft.com/office/officeart/2008/layout/HexagonCluster"/>
    <dgm:cxn modelId="{99CE75C6-359A-4C7A-8033-5D7D852A2B8B}" type="presParOf" srcId="{0900614C-960D-41A1-88C7-C8BFC341A4F0}" destId="{897B63FB-DB35-45EA-BF4D-1BBDA108F62E}" srcOrd="0" destOrd="0" presId="urn:microsoft.com/office/officeart/2008/layout/HexagonCluster"/>
    <dgm:cxn modelId="{3F224A38-7518-43E3-9237-C938C2650542}" type="presParOf" srcId="{54525A5B-9261-4F80-B748-632D10E7A4BA}" destId="{26FE52B9-3A93-4E20-9882-592C2A258A3C}" srcOrd="24" destOrd="0" presId="urn:microsoft.com/office/officeart/2008/layout/HexagonCluster"/>
    <dgm:cxn modelId="{37DD483C-A5E7-42AE-86F3-F0F8FE34A042}" type="presParOf" srcId="{26FE52B9-3A93-4E20-9882-592C2A258A3C}" destId="{0B5A3DCB-FD7A-45E7-8D87-12490E1149E1}" srcOrd="0" destOrd="0" presId="urn:microsoft.com/office/officeart/2008/layout/HexagonCluster"/>
    <dgm:cxn modelId="{10349361-A3F6-44BB-AAA8-7791889000FD}" type="presParOf" srcId="{54525A5B-9261-4F80-B748-632D10E7A4BA}" destId="{5112777E-D353-45AC-8088-41B9FDAC83CC}" srcOrd="25" destOrd="0" presId="urn:microsoft.com/office/officeart/2008/layout/HexagonCluster"/>
    <dgm:cxn modelId="{8BAA4931-72CD-4F76-AD3B-5E7EE812E94F}" type="presParOf" srcId="{5112777E-D353-45AC-8088-41B9FDAC83CC}" destId="{79C3C9F1-F76D-4C71-AA9B-056779C32789}" srcOrd="0" destOrd="0" presId="urn:microsoft.com/office/officeart/2008/layout/HexagonCluster"/>
    <dgm:cxn modelId="{C87AB9EE-5C15-4C5F-8CFC-F29047EA0996}" type="presParOf" srcId="{54525A5B-9261-4F80-B748-632D10E7A4BA}" destId="{2AB127F0-D135-46FE-997D-70287BE3668A}" srcOrd="26" destOrd="0" presId="urn:microsoft.com/office/officeart/2008/layout/HexagonCluster"/>
    <dgm:cxn modelId="{99B025F0-80D9-4CAA-9B5D-F0D89FD214D4}" type="presParOf" srcId="{2AB127F0-D135-46FE-997D-70287BE3668A}" destId="{63A00CD8-1CE6-45D3-BE32-9D27B75AC76A}" srcOrd="0" destOrd="0" presId="urn:microsoft.com/office/officeart/2008/layout/HexagonCluster"/>
    <dgm:cxn modelId="{6AB0A4C1-2625-498C-8F04-0BDE8173DDCB}" type="presParOf" srcId="{54525A5B-9261-4F80-B748-632D10E7A4BA}" destId="{E35F1C70-9894-4D11-BEA4-F793521A6C17}" srcOrd="27" destOrd="0" presId="urn:microsoft.com/office/officeart/2008/layout/HexagonCluster"/>
    <dgm:cxn modelId="{C8FE3EFD-2D53-4F8C-8153-FF3FE443B16A}" type="presParOf" srcId="{E35F1C70-9894-4D11-BEA4-F793521A6C17}" destId="{FB915511-FD17-4032-B4B8-42856446E7D1}" srcOrd="0" destOrd="0" presId="urn:microsoft.com/office/officeart/2008/layout/HexagonCluster"/>
    <dgm:cxn modelId="{4764BCF4-EDE6-4372-93D1-44020C24FA66}" type="presParOf" srcId="{54525A5B-9261-4F80-B748-632D10E7A4BA}" destId="{6F1A96FD-D673-43C0-B521-1C5D828AF945}" srcOrd="28" destOrd="0" presId="urn:microsoft.com/office/officeart/2008/layout/HexagonCluster"/>
    <dgm:cxn modelId="{576B6EBD-3EF7-4391-8D78-26114A3DE419}" type="presParOf" srcId="{6F1A96FD-D673-43C0-B521-1C5D828AF945}" destId="{599FE708-4AD7-4FEA-AB59-AB810EDDC34E}" srcOrd="0" destOrd="0" presId="urn:microsoft.com/office/officeart/2008/layout/HexagonCluster"/>
    <dgm:cxn modelId="{23D29983-A406-4D5F-9D63-84D9A9C1FB04}" type="presParOf" srcId="{54525A5B-9261-4F80-B748-632D10E7A4BA}" destId="{A37A454F-5B9A-4F95-8888-BB9234FDFE41}" srcOrd="29" destOrd="0" presId="urn:microsoft.com/office/officeart/2008/layout/HexagonCluster"/>
    <dgm:cxn modelId="{DEB47523-F1D5-4C3F-9D66-E77A315F9811}" type="presParOf" srcId="{A37A454F-5B9A-4F95-8888-BB9234FDFE41}" destId="{67191935-0641-47D0-A9AC-17E2ED2FE073}" srcOrd="0" destOrd="0" presId="urn:microsoft.com/office/officeart/2008/layout/HexagonCluster"/>
    <dgm:cxn modelId="{6AF4DB94-E0B1-4EFA-AFC1-B1F546BD3DF3}" type="presParOf" srcId="{54525A5B-9261-4F80-B748-632D10E7A4BA}" destId="{DEF8D578-DC77-4C35-BBD3-3F2CAD9F972B}" srcOrd="30" destOrd="0" presId="urn:microsoft.com/office/officeart/2008/layout/HexagonCluster"/>
    <dgm:cxn modelId="{5F4C11E4-A506-4A55-869B-BB9A0331664B}" type="presParOf" srcId="{DEF8D578-DC77-4C35-BBD3-3F2CAD9F972B}" destId="{8F234E17-5E2D-4DCE-9D44-92A0AD1693C9}" srcOrd="0" destOrd="0" presId="urn:microsoft.com/office/officeart/2008/layout/HexagonCluster"/>
    <dgm:cxn modelId="{5FA318AD-B279-4489-BAD3-9681AFEF753A}" type="presParOf" srcId="{54525A5B-9261-4F80-B748-632D10E7A4BA}" destId="{2F06BD66-1A62-47F2-8DA2-B8BA6E9C130A}" srcOrd="31" destOrd="0" presId="urn:microsoft.com/office/officeart/2008/layout/HexagonCluster"/>
    <dgm:cxn modelId="{4B026D22-C737-4C27-B195-73854E8068E3}" type="presParOf" srcId="{2F06BD66-1A62-47F2-8DA2-B8BA6E9C130A}" destId="{F9752829-3033-4D94-B410-706DE8990628}" srcOrd="0" destOrd="0" presId="urn:microsoft.com/office/officeart/2008/layout/Hexagon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8D90B3-D082-4E1D-97F0-E00BCE0E9FFA}" type="doc">
      <dgm:prSet loTypeId="urn:microsoft.com/office/officeart/2005/8/layout/vList3" loCatId="list" qsTypeId="urn:microsoft.com/office/officeart/2005/8/quickstyle/3d7" qsCatId="3D" csTypeId="urn:microsoft.com/office/officeart/2005/8/colors/accent1_2" csCatId="accent1" phldr="1"/>
      <dgm:spPr/>
    </dgm:pt>
    <dgm:pt modelId="{9CED9B09-187E-4B5B-8D78-69F8E7D8F99A}">
      <dgm:prSet phldrT="[Text]" custT="1"/>
      <dgm:spPr/>
      <dgm:t>
        <a:bodyPr/>
        <a:lstStyle/>
        <a:p>
          <a:pPr rtl="1"/>
          <a:r>
            <a:rPr lang="ar-EG" sz="3600" b="1" dirty="0" smtClean="0">
              <a:latin typeface="Arabic Typesetting" pitchFamily="66" charset="-78"/>
              <a:cs typeface="Arabic Typesetting" pitchFamily="66" charset="-78"/>
            </a:rPr>
            <a:t>رياضي</a:t>
          </a:r>
          <a:endParaRPr lang="ar-EG" sz="3600" b="1" dirty="0">
            <a:latin typeface="Arabic Typesetting" pitchFamily="66" charset="-78"/>
            <a:cs typeface="Arabic Typesetting" pitchFamily="66" charset="-78"/>
          </a:endParaRPr>
        </a:p>
      </dgm:t>
    </dgm:pt>
    <dgm:pt modelId="{9D0237BE-D1EA-4805-9935-D145F0041421}" type="parTrans" cxnId="{5EB5D145-3BCD-47B6-87F1-741EE966EC64}">
      <dgm:prSet/>
      <dgm:spPr/>
      <dgm:t>
        <a:bodyPr/>
        <a:lstStyle/>
        <a:p>
          <a:pPr rtl="1"/>
          <a:endParaRPr lang="ar-EG"/>
        </a:p>
      </dgm:t>
    </dgm:pt>
    <dgm:pt modelId="{3F25089A-53A3-453D-B094-C54BC48C5ECE}" type="sibTrans" cxnId="{5EB5D145-3BCD-47B6-87F1-741EE966EC64}">
      <dgm:prSet/>
      <dgm:spPr/>
      <dgm:t>
        <a:bodyPr/>
        <a:lstStyle/>
        <a:p>
          <a:pPr rtl="1"/>
          <a:endParaRPr lang="ar-EG"/>
        </a:p>
      </dgm:t>
    </dgm:pt>
    <dgm:pt modelId="{A57EFDDF-DFD9-46DA-8988-4B42534ABE71}">
      <dgm:prSet phldrT="[Text]" custT="1"/>
      <dgm:spPr/>
      <dgm:t>
        <a:bodyPr/>
        <a:lstStyle/>
        <a:p>
          <a:pPr rtl="1"/>
          <a:r>
            <a:rPr lang="ar-EG" sz="3600" b="1" dirty="0" smtClean="0">
              <a:latin typeface="Arabic Typesetting" pitchFamily="66" charset="-78"/>
              <a:cs typeface="Arabic Typesetting" pitchFamily="66" charset="-78"/>
            </a:rPr>
            <a:t>سياحي</a:t>
          </a:r>
          <a:endParaRPr lang="ar-EG" sz="3600" b="1" dirty="0">
            <a:latin typeface="Arabic Typesetting" pitchFamily="66" charset="-78"/>
            <a:cs typeface="Arabic Typesetting" pitchFamily="66" charset="-78"/>
          </a:endParaRPr>
        </a:p>
      </dgm:t>
    </dgm:pt>
    <dgm:pt modelId="{D141AA67-0168-4529-A27E-163917195F1C}" type="parTrans" cxnId="{51CB5356-F5EA-4F57-813C-F01FFD4705B8}">
      <dgm:prSet/>
      <dgm:spPr/>
      <dgm:t>
        <a:bodyPr/>
        <a:lstStyle/>
        <a:p>
          <a:pPr rtl="1"/>
          <a:endParaRPr lang="ar-EG"/>
        </a:p>
      </dgm:t>
    </dgm:pt>
    <dgm:pt modelId="{1FC4838B-EBEB-49A7-867F-0B488608DBDA}" type="sibTrans" cxnId="{51CB5356-F5EA-4F57-813C-F01FFD4705B8}">
      <dgm:prSet/>
      <dgm:spPr/>
      <dgm:t>
        <a:bodyPr/>
        <a:lstStyle/>
        <a:p>
          <a:pPr rtl="1"/>
          <a:endParaRPr lang="ar-EG"/>
        </a:p>
      </dgm:t>
    </dgm:pt>
    <dgm:pt modelId="{BF767273-74C4-43D7-8E70-4BC62BFA664F}">
      <dgm:prSet phldrT="[Text]" custT="1"/>
      <dgm:spPr/>
      <dgm:t>
        <a:bodyPr/>
        <a:lstStyle/>
        <a:p>
          <a:pPr rtl="1"/>
          <a:r>
            <a:rPr lang="ar-EG" sz="3600" b="1" dirty="0" smtClean="0">
              <a:latin typeface="Arabic Typesetting" pitchFamily="66" charset="-78"/>
              <a:cs typeface="Arabic Typesetting" pitchFamily="66" charset="-78"/>
            </a:rPr>
            <a:t>تجاري</a:t>
          </a:r>
          <a:endParaRPr lang="ar-EG" sz="2200" b="1" dirty="0">
            <a:latin typeface="Arabic Typesetting" pitchFamily="66" charset="-78"/>
            <a:cs typeface="Arabic Typesetting" pitchFamily="66" charset="-78"/>
          </a:endParaRPr>
        </a:p>
      </dgm:t>
    </dgm:pt>
    <dgm:pt modelId="{76CF26D9-81B8-42D8-99E1-42236829885E}" type="parTrans" cxnId="{D3824C58-DFFD-4BE1-9047-BAFA3570C1A2}">
      <dgm:prSet/>
      <dgm:spPr/>
      <dgm:t>
        <a:bodyPr/>
        <a:lstStyle/>
        <a:p>
          <a:pPr rtl="1"/>
          <a:endParaRPr lang="ar-EG"/>
        </a:p>
      </dgm:t>
    </dgm:pt>
    <dgm:pt modelId="{9691B9C9-9727-497A-9D01-93D00A9062C8}" type="sibTrans" cxnId="{D3824C58-DFFD-4BE1-9047-BAFA3570C1A2}">
      <dgm:prSet/>
      <dgm:spPr/>
      <dgm:t>
        <a:bodyPr/>
        <a:lstStyle/>
        <a:p>
          <a:pPr rtl="1"/>
          <a:endParaRPr lang="ar-EG"/>
        </a:p>
      </dgm:t>
    </dgm:pt>
    <dgm:pt modelId="{DE3690ED-351F-4169-9A7C-4437A2E7D0B8}">
      <dgm:prSet phldrT="[Text]" custT="1"/>
      <dgm:spPr/>
      <dgm:t>
        <a:bodyPr/>
        <a:lstStyle/>
        <a:p>
          <a:pPr rtl="1"/>
          <a:r>
            <a:rPr lang="ar-EG" sz="3600" b="1" dirty="0" smtClean="0">
              <a:latin typeface="Arabic Typesetting" pitchFamily="66" charset="-78"/>
              <a:cs typeface="Arabic Typesetting" pitchFamily="66" charset="-78"/>
            </a:rPr>
            <a:t>فني</a:t>
          </a:r>
          <a:endParaRPr lang="ar-EG" sz="3600" b="1" dirty="0">
            <a:latin typeface="Arabic Typesetting" pitchFamily="66" charset="-78"/>
            <a:cs typeface="Arabic Typesetting" pitchFamily="66" charset="-78"/>
          </a:endParaRPr>
        </a:p>
      </dgm:t>
    </dgm:pt>
    <dgm:pt modelId="{0F8E5469-9657-43DE-A1D3-4A0FAE7B96E6}" type="parTrans" cxnId="{414B7AD0-628C-4B70-A69D-EE3CA7675632}">
      <dgm:prSet/>
      <dgm:spPr/>
      <dgm:t>
        <a:bodyPr/>
        <a:lstStyle/>
        <a:p>
          <a:pPr rtl="1"/>
          <a:endParaRPr lang="ar-EG"/>
        </a:p>
      </dgm:t>
    </dgm:pt>
    <dgm:pt modelId="{CC1F677D-7B4A-45F1-AE3B-FD696D0187C8}" type="sibTrans" cxnId="{414B7AD0-628C-4B70-A69D-EE3CA7675632}">
      <dgm:prSet/>
      <dgm:spPr/>
      <dgm:t>
        <a:bodyPr/>
        <a:lstStyle/>
        <a:p>
          <a:pPr rtl="1"/>
          <a:endParaRPr lang="ar-EG"/>
        </a:p>
      </dgm:t>
    </dgm:pt>
    <dgm:pt modelId="{4A126BCC-C8F6-41B2-8C44-8991D544AA5A}">
      <dgm:prSet phldrT="[Text]" custT="1"/>
      <dgm:spPr/>
      <dgm:t>
        <a:bodyPr/>
        <a:lstStyle/>
        <a:p>
          <a:pPr rtl="1"/>
          <a:r>
            <a:rPr lang="ar-EG" sz="3600" b="1" dirty="0" smtClean="0">
              <a:latin typeface="Arabic Typesetting" pitchFamily="66" charset="-78"/>
              <a:cs typeface="Arabic Typesetting" pitchFamily="66" charset="-78"/>
            </a:rPr>
            <a:t>علاجي</a:t>
          </a:r>
          <a:endParaRPr lang="ar-EG" sz="3600" b="1" dirty="0">
            <a:latin typeface="Arabic Typesetting" pitchFamily="66" charset="-78"/>
            <a:cs typeface="Arabic Typesetting" pitchFamily="66" charset="-78"/>
          </a:endParaRPr>
        </a:p>
      </dgm:t>
    </dgm:pt>
    <dgm:pt modelId="{7751B84D-E94A-4D91-B573-00C58A3FE785}" type="parTrans" cxnId="{9CE4F44D-9D38-4616-96DD-3E2D43951A4B}">
      <dgm:prSet/>
      <dgm:spPr/>
      <dgm:t>
        <a:bodyPr/>
        <a:lstStyle/>
        <a:p>
          <a:pPr rtl="1"/>
          <a:endParaRPr lang="ar-EG"/>
        </a:p>
      </dgm:t>
    </dgm:pt>
    <dgm:pt modelId="{B3FB0552-66CC-49C2-9C42-17384D8C8984}" type="sibTrans" cxnId="{9CE4F44D-9D38-4616-96DD-3E2D43951A4B}">
      <dgm:prSet/>
      <dgm:spPr/>
      <dgm:t>
        <a:bodyPr/>
        <a:lstStyle/>
        <a:p>
          <a:pPr rtl="1"/>
          <a:endParaRPr lang="ar-EG"/>
        </a:p>
      </dgm:t>
    </dgm:pt>
    <dgm:pt modelId="{B4A83763-16AE-4A75-9A45-C2A1696EEF5E}">
      <dgm:prSet phldrT="[Text]" custT="1"/>
      <dgm:spPr/>
      <dgm:t>
        <a:bodyPr/>
        <a:lstStyle/>
        <a:p>
          <a:pPr rtl="1"/>
          <a:r>
            <a:rPr lang="ar-EG" sz="2200" dirty="0" smtClean="0"/>
            <a:t>في </a:t>
          </a:r>
          <a:r>
            <a:rPr lang="ar-EG" sz="3600" b="1" dirty="0" smtClean="0">
              <a:latin typeface="Arabic Typesetting" pitchFamily="66" charset="-78"/>
              <a:cs typeface="Arabic Typesetting" pitchFamily="66" charset="-78"/>
            </a:rPr>
            <a:t>الخلاء</a:t>
          </a:r>
          <a:endParaRPr lang="ar-EG" sz="3600" b="1" dirty="0">
            <a:latin typeface="Arabic Typesetting" pitchFamily="66" charset="-78"/>
            <a:cs typeface="Arabic Typesetting" pitchFamily="66" charset="-78"/>
          </a:endParaRPr>
        </a:p>
      </dgm:t>
    </dgm:pt>
    <dgm:pt modelId="{CB3C27D7-A512-4532-8EB3-66BBF9AED46E}" type="parTrans" cxnId="{2140E9F7-A109-45FA-A766-8CB2891BD7DB}">
      <dgm:prSet/>
      <dgm:spPr/>
      <dgm:t>
        <a:bodyPr/>
        <a:lstStyle/>
        <a:p>
          <a:pPr rtl="1"/>
          <a:endParaRPr lang="ar-EG"/>
        </a:p>
      </dgm:t>
    </dgm:pt>
    <dgm:pt modelId="{AA907C15-8D9F-48AE-A22C-5B50086DACA1}" type="sibTrans" cxnId="{2140E9F7-A109-45FA-A766-8CB2891BD7DB}">
      <dgm:prSet/>
      <dgm:spPr/>
      <dgm:t>
        <a:bodyPr/>
        <a:lstStyle/>
        <a:p>
          <a:pPr rtl="1"/>
          <a:endParaRPr lang="ar-EG"/>
        </a:p>
      </dgm:t>
    </dgm:pt>
    <dgm:pt modelId="{1E4A107F-C4B3-45F7-A571-E9B824E6C0BE}">
      <dgm:prSet phldrT="[Text]" custT="1"/>
      <dgm:spPr/>
      <dgm:t>
        <a:bodyPr/>
        <a:lstStyle/>
        <a:p>
          <a:pPr rtl="1"/>
          <a:r>
            <a:rPr lang="ar-EG" sz="3600" b="1" dirty="0" smtClean="0">
              <a:latin typeface="Arabic Typesetting" pitchFamily="66" charset="-78"/>
              <a:cs typeface="Arabic Typesetting" pitchFamily="66" charset="-78"/>
            </a:rPr>
            <a:t>إجتماعي</a:t>
          </a:r>
          <a:endParaRPr lang="ar-EG" sz="3600" b="1" dirty="0">
            <a:latin typeface="Arabic Typesetting" pitchFamily="66" charset="-78"/>
            <a:cs typeface="Arabic Typesetting" pitchFamily="66" charset="-78"/>
          </a:endParaRPr>
        </a:p>
      </dgm:t>
    </dgm:pt>
    <dgm:pt modelId="{D7D23347-5697-46FD-AE17-57B5E8744C4A}" type="parTrans" cxnId="{45D0E713-45EF-4EE7-877B-03C2A1C014AC}">
      <dgm:prSet/>
      <dgm:spPr/>
      <dgm:t>
        <a:bodyPr/>
        <a:lstStyle/>
        <a:p>
          <a:pPr rtl="1"/>
          <a:endParaRPr lang="ar-EG"/>
        </a:p>
      </dgm:t>
    </dgm:pt>
    <dgm:pt modelId="{81F81AD8-DF49-4224-895C-A9F00FA59745}" type="sibTrans" cxnId="{45D0E713-45EF-4EE7-877B-03C2A1C014AC}">
      <dgm:prSet/>
      <dgm:spPr/>
      <dgm:t>
        <a:bodyPr/>
        <a:lstStyle/>
        <a:p>
          <a:pPr rtl="1"/>
          <a:endParaRPr lang="ar-EG"/>
        </a:p>
      </dgm:t>
    </dgm:pt>
    <dgm:pt modelId="{8BCED4D9-0FED-4C2B-95E2-81F0401E0241}">
      <dgm:prSet phldrT="[Text]" custT="1"/>
      <dgm:spPr/>
      <dgm:t>
        <a:bodyPr/>
        <a:lstStyle/>
        <a:p>
          <a:pPr rtl="1"/>
          <a:r>
            <a:rPr lang="ar-EG" sz="3600" b="1" dirty="0" smtClean="0">
              <a:latin typeface="Arabic Typesetting" pitchFamily="66" charset="-78"/>
              <a:cs typeface="Arabic Typesetting" pitchFamily="66" charset="-78"/>
            </a:rPr>
            <a:t>ثقافي</a:t>
          </a:r>
          <a:endParaRPr lang="ar-EG" sz="3600" b="1" dirty="0">
            <a:latin typeface="Arabic Typesetting" pitchFamily="66" charset="-78"/>
            <a:cs typeface="Arabic Typesetting" pitchFamily="66" charset="-78"/>
          </a:endParaRPr>
        </a:p>
      </dgm:t>
    </dgm:pt>
    <dgm:pt modelId="{C4AFF164-C46F-4419-814E-6E9905957DA4}" type="sibTrans" cxnId="{770C3E43-EED4-4186-9D7E-A59AC27DDD92}">
      <dgm:prSet/>
      <dgm:spPr/>
      <dgm:t>
        <a:bodyPr/>
        <a:lstStyle/>
        <a:p>
          <a:pPr rtl="1"/>
          <a:endParaRPr lang="ar-EG"/>
        </a:p>
      </dgm:t>
    </dgm:pt>
    <dgm:pt modelId="{B7DCFFDC-4F89-4655-8C1E-7CFF9D7E0088}" type="parTrans" cxnId="{770C3E43-EED4-4186-9D7E-A59AC27DDD92}">
      <dgm:prSet/>
      <dgm:spPr/>
      <dgm:t>
        <a:bodyPr/>
        <a:lstStyle/>
        <a:p>
          <a:pPr rtl="1"/>
          <a:endParaRPr lang="ar-EG"/>
        </a:p>
      </dgm:t>
    </dgm:pt>
    <dgm:pt modelId="{223DBF47-2BB4-49BE-8772-8D4F2BB6C723}" type="pres">
      <dgm:prSet presAssocID="{D98D90B3-D082-4E1D-97F0-E00BCE0E9FFA}" presName="linearFlow" presStyleCnt="0">
        <dgm:presLayoutVars>
          <dgm:dir/>
          <dgm:resizeHandles val="exact"/>
        </dgm:presLayoutVars>
      </dgm:prSet>
      <dgm:spPr/>
    </dgm:pt>
    <dgm:pt modelId="{6B3E9EBE-7DCB-4BF7-9247-78F53D2655A5}" type="pres">
      <dgm:prSet presAssocID="{9CED9B09-187E-4B5B-8D78-69F8E7D8F99A}" presName="composite" presStyleCnt="0"/>
      <dgm:spPr/>
    </dgm:pt>
    <dgm:pt modelId="{F91F36DF-E4C8-45CB-B7F2-C5AA1545D68F}" type="pres">
      <dgm:prSet presAssocID="{9CED9B09-187E-4B5B-8D78-69F8E7D8F99A}" presName="imgShp" presStyleLbl="fgImgPlace1" presStyleIdx="0" presStyleCnt="8"/>
      <dgm:spPr/>
    </dgm:pt>
    <dgm:pt modelId="{01F2FFD0-AE6D-43E0-BEEA-CE687761575F}" type="pres">
      <dgm:prSet presAssocID="{9CED9B09-187E-4B5B-8D78-69F8E7D8F99A}" presName="txShp" presStyleLbl="node1" presStyleIdx="0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09046F89-FBC7-4C40-8283-20EB38451D6A}" type="pres">
      <dgm:prSet presAssocID="{3F25089A-53A3-453D-B094-C54BC48C5ECE}" presName="spacing" presStyleCnt="0"/>
      <dgm:spPr/>
    </dgm:pt>
    <dgm:pt modelId="{5FE4AFD0-2DE9-40CD-B23B-365548CB65EB}" type="pres">
      <dgm:prSet presAssocID="{A57EFDDF-DFD9-46DA-8988-4B42534ABE71}" presName="composite" presStyleCnt="0"/>
      <dgm:spPr/>
    </dgm:pt>
    <dgm:pt modelId="{360E37BB-10AB-44CD-8945-91DF643E3A8D}" type="pres">
      <dgm:prSet presAssocID="{A57EFDDF-DFD9-46DA-8988-4B42534ABE71}" presName="imgShp" presStyleLbl="fgImgPlace1" presStyleIdx="1" presStyleCnt="8"/>
      <dgm:spPr/>
    </dgm:pt>
    <dgm:pt modelId="{2B5B0FB1-93AF-4979-B29C-2DFFE9D9B6D1}" type="pres">
      <dgm:prSet presAssocID="{A57EFDDF-DFD9-46DA-8988-4B42534ABE71}" presName="txShp" presStyleLbl="node1" presStyleIdx="1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BDC125C1-9150-4059-B72B-01AE3B566C63}" type="pres">
      <dgm:prSet presAssocID="{1FC4838B-EBEB-49A7-867F-0B488608DBDA}" presName="spacing" presStyleCnt="0"/>
      <dgm:spPr/>
    </dgm:pt>
    <dgm:pt modelId="{F26A874C-5084-4E07-98E9-061B7B2B2EDD}" type="pres">
      <dgm:prSet presAssocID="{DE3690ED-351F-4169-9A7C-4437A2E7D0B8}" presName="composite" presStyleCnt="0"/>
      <dgm:spPr/>
    </dgm:pt>
    <dgm:pt modelId="{5E168694-F7D2-4643-B5E7-CB8B1A47D304}" type="pres">
      <dgm:prSet presAssocID="{DE3690ED-351F-4169-9A7C-4437A2E7D0B8}" presName="imgShp" presStyleLbl="fgImgPlace1" presStyleIdx="2" presStyleCnt="8"/>
      <dgm:spPr/>
    </dgm:pt>
    <dgm:pt modelId="{E49C0907-94EC-41AF-8B0E-D259A69A4BE4}" type="pres">
      <dgm:prSet presAssocID="{DE3690ED-351F-4169-9A7C-4437A2E7D0B8}" presName="txShp" presStyleLbl="node1" presStyleIdx="2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09B513AC-8970-45FB-808D-54F934F5F0DE}" type="pres">
      <dgm:prSet presAssocID="{CC1F677D-7B4A-45F1-AE3B-FD696D0187C8}" presName="spacing" presStyleCnt="0"/>
      <dgm:spPr/>
    </dgm:pt>
    <dgm:pt modelId="{F0F3FC61-6D18-4412-BC78-FDD281EC7731}" type="pres">
      <dgm:prSet presAssocID="{4A126BCC-C8F6-41B2-8C44-8991D544AA5A}" presName="composite" presStyleCnt="0"/>
      <dgm:spPr/>
    </dgm:pt>
    <dgm:pt modelId="{75D0ECA8-ADE3-402C-8C31-F5033B4624F8}" type="pres">
      <dgm:prSet presAssocID="{4A126BCC-C8F6-41B2-8C44-8991D544AA5A}" presName="imgShp" presStyleLbl="fgImgPlace1" presStyleIdx="3" presStyleCnt="8"/>
      <dgm:spPr/>
    </dgm:pt>
    <dgm:pt modelId="{18EF2812-6EE0-4F9B-B823-4D227BBBE627}" type="pres">
      <dgm:prSet presAssocID="{4A126BCC-C8F6-41B2-8C44-8991D544AA5A}" presName="txShp" presStyleLbl="node1" presStyleIdx="3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B364B85E-6C7E-4CC7-9129-2A56B6E5E410}" type="pres">
      <dgm:prSet presAssocID="{B3FB0552-66CC-49C2-9C42-17384D8C8984}" presName="spacing" presStyleCnt="0"/>
      <dgm:spPr/>
    </dgm:pt>
    <dgm:pt modelId="{E620BF37-EF4E-4B92-8917-F6B62BE262BF}" type="pres">
      <dgm:prSet presAssocID="{B4A83763-16AE-4A75-9A45-C2A1696EEF5E}" presName="composite" presStyleCnt="0"/>
      <dgm:spPr/>
    </dgm:pt>
    <dgm:pt modelId="{8E7C75DF-EFDA-44D6-B869-1DDCEB4D6560}" type="pres">
      <dgm:prSet presAssocID="{B4A83763-16AE-4A75-9A45-C2A1696EEF5E}" presName="imgShp" presStyleLbl="fgImgPlace1" presStyleIdx="4" presStyleCnt="8"/>
      <dgm:spPr/>
    </dgm:pt>
    <dgm:pt modelId="{C00BFB97-D0FB-4182-9D4C-5D83E9042550}" type="pres">
      <dgm:prSet presAssocID="{B4A83763-16AE-4A75-9A45-C2A1696EEF5E}" presName="txShp" presStyleLbl="node1" presStyleIdx="4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CE992B01-A895-47DA-A5EC-35E7E32D54E7}" type="pres">
      <dgm:prSet presAssocID="{AA907C15-8D9F-48AE-A22C-5B50086DACA1}" presName="spacing" presStyleCnt="0"/>
      <dgm:spPr/>
    </dgm:pt>
    <dgm:pt modelId="{F61FC55F-5B3D-4DE8-8F59-078E856F99CD}" type="pres">
      <dgm:prSet presAssocID="{8BCED4D9-0FED-4C2B-95E2-81F0401E0241}" presName="composite" presStyleCnt="0"/>
      <dgm:spPr/>
    </dgm:pt>
    <dgm:pt modelId="{41A59861-4161-4648-B616-75744A016B45}" type="pres">
      <dgm:prSet presAssocID="{8BCED4D9-0FED-4C2B-95E2-81F0401E0241}" presName="imgShp" presStyleLbl="fgImgPlace1" presStyleIdx="5" presStyleCnt="8"/>
      <dgm:spPr/>
    </dgm:pt>
    <dgm:pt modelId="{CEA6523D-C358-4B1A-B418-449C4749ABB4}" type="pres">
      <dgm:prSet presAssocID="{8BCED4D9-0FED-4C2B-95E2-81F0401E0241}" presName="txShp" presStyleLbl="node1" presStyleIdx="5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EC0302F7-65AB-4CBC-96F6-DB2D013B6A92}" type="pres">
      <dgm:prSet presAssocID="{C4AFF164-C46F-4419-814E-6E9905957DA4}" presName="spacing" presStyleCnt="0"/>
      <dgm:spPr/>
    </dgm:pt>
    <dgm:pt modelId="{200B8E0A-8183-440B-8CBF-73F82225F9F3}" type="pres">
      <dgm:prSet presAssocID="{1E4A107F-C4B3-45F7-A571-E9B824E6C0BE}" presName="composite" presStyleCnt="0"/>
      <dgm:spPr/>
    </dgm:pt>
    <dgm:pt modelId="{CF2292A0-60FC-4DC3-B0C4-CD6BC61389BD}" type="pres">
      <dgm:prSet presAssocID="{1E4A107F-C4B3-45F7-A571-E9B824E6C0BE}" presName="imgShp" presStyleLbl="fgImgPlace1" presStyleIdx="6" presStyleCnt="8"/>
      <dgm:spPr/>
    </dgm:pt>
    <dgm:pt modelId="{4E30DEDE-0748-4048-BBD9-E7EEB05D1780}" type="pres">
      <dgm:prSet presAssocID="{1E4A107F-C4B3-45F7-A571-E9B824E6C0BE}" presName="txShp" presStyleLbl="node1" presStyleIdx="6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447BF974-0711-47C2-A84A-905F26B89CC5}" type="pres">
      <dgm:prSet presAssocID="{81F81AD8-DF49-4224-895C-A9F00FA59745}" presName="spacing" presStyleCnt="0"/>
      <dgm:spPr/>
    </dgm:pt>
    <dgm:pt modelId="{42E9887F-DEE5-459F-8D0D-B8D24DCCC437}" type="pres">
      <dgm:prSet presAssocID="{BF767273-74C4-43D7-8E70-4BC62BFA664F}" presName="composite" presStyleCnt="0"/>
      <dgm:spPr/>
    </dgm:pt>
    <dgm:pt modelId="{BFBBB24F-29CE-4945-BEE7-A5E520F93B81}" type="pres">
      <dgm:prSet presAssocID="{BF767273-74C4-43D7-8E70-4BC62BFA664F}" presName="imgShp" presStyleLbl="fgImgPlace1" presStyleIdx="7" presStyleCnt="8"/>
      <dgm:spPr/>
    </dgm:pt>
    <dgm:pt modelId="{E3850BEC-8D75-44EA-96CF-01BA97B228D1}" type="pres">
      <dgm:prSet presAssocID="{BF767273-74C4-43D7-8E70-4BC62BFA664F}" presName="txShp" presStyleLbl="node1" presStyleIdx="7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</dgm:ptLst>
  <dgm:cxnLst>
    <dgm:cxn modelId="{256E2271-276F-41DC-B6A2-90D28656C51D}" type="presOf" srcId="{4A126BCC-C8F6-41B2-8C44-8991D544AA5A}" destId="{18EF2812-6EE0-4F9B-B823-4D227BBBE627}" srcOrd="0" destOrd="0" presId="urn:microsoft.com/office/officeart/2005/8/layout/vList3"/>
    <dgm:cxn modelId="{414B7AD0-628C-4B70-A69D-EE3CA7675632}" srcId="{D98D90B3-D082-4E1D-97F0-E00BCE0E9FFA}" destId="{DE3690ED-351F-4169-9A7C-4437A2E7D0B8}" srcOrd="2" destOrd="0" parTransId="{0F8E5469-9657-43DE-A1D3-4A0FAE7B96E6}" sibTransId="{CC1F677D-7B4A-45F1-AE3B-FD696D0187C8}"/>
    <dgm:cxn modelId="{5CD867F5-BB82-44BB-8366-1D29F90A8C55}" type="presOf" srcId="{D98D90B3-D082-4E1D-97F0-E00BCE0E9FFA}" destId="{223DBF47-2BB4-49BE-8772-8D4F2BB6C723}" srcOrd="0" destOrd="0" presId="urn:microsoft.com/office/officeart/2005/8/layout/vList3"/>
    <dgm:cxn modelId="{D3824C58-DFFD-4BE1-9047-BAFA3570C1A2}" srcId="{D98D90B3-D082-4E1D-97F0-E00BCE0E9FFA}" destId="{BF767273-74C4-43D7-8E70-4BC62BFA664F}" srcOrd="7" destOrd="0" parTransId="{76CF26D9-81B8-42D8-99E1-42236829885E}" sibTransId="{9691B9C9-9727-497A-9D01-93D00A9062C8}"/>
    <dgm:cxn modelId="{770C3E43-EED4-4186-9D7E-A59AC27DDD92}" srcId="{D98D90B3-D082-4E1D-97F0-E00BCE0E9FFA}" destId="{8BCED4D9-0FED-4C2B-95E2-81F0401E0241}" srcOrd="5" destOrd="0" parTransId="{B7DCFFDC-4F89-4655-8C1E-7CFF9D7E0088}" sibTransId="{C4AFF164-C46F-4419-814E-6E9905957DA4}"/>
    <dgm:cxn modelId="{51CB5356-F5EA-4F57-813C-F01FFD4705B8}" srcId="{D98D90B3-D082-4E1D-97F0-E00BCE0E9FFA}" destId="{A57EFDDF-DFD9-46DA-8988-4B42534ABE71}" srcOrd="1" destOrd="0" parTransId="{D141AA67-0168-4529-A27E-163917195F1C}" sibTransId="{1FC4838B-EBEB-49A7-867F-0B488608DBDA}"/>
    <dgm:cxn modelId="{2140E9F7-A109-45FA-A766-8CB2891BD7DB}" srcId="{D98D90B3-D082-4E1D-97F0-E00BCE0E9FFA}" destId="{B4A83763-16AE-4A75-9A45-C2A1696EEF5E}" srcOrd="4" destOrd="0" parTransId="{CB3C27D7-A512-4532-8EB3-66BBF9AED46E}" sibTransId="{AA907C15-8D9F-48AE-A22C-5B50086DACA1}"/>
    <dgm:cxn modelId="{026AB18E-F020-4CC9-BDE8-A3CCF00802A7}" type="presOf" srcId="{8BCED4D9-0FED-4C2B-95E2-81F0401E0241}" destId="{CEA6523D-C358-4B1A-B418-449C4749ABB4}" srcOrd="0" destOrd="0" presId="urn:microsoft.com/office/officeart/2005/8/layout/vList3"/>
    <dgm:cxn modelId="{45D0E713-45EF-4EE7-877B-03C2A1C014AC}" srcId="{D98D90B3-D082-4E1D-97F0-E00BCE0E9FFA}" destId="{1E4A107F-C4B3-45F7-A571-E9B824E6C0BE}" srcOrd="6" destOrd="0" parTransId="{D7D23347-5697-46FD-AE17-57B5E8744C4A}" sibTransId="{81F81AD8-DF49-4224-895C-A9F00FA59745}"/>
    <dgm:cxn modelId="{46494BBB-8F7E-4B26-B337-6DD5CCD06568}" type="presOf" srcId="{1E4A107F-C4B3-45F7-A571-E9B824E6C0BE}" destId="{4E30DEDE-0748-4048-BBD9-E7EEB05D1780}" srcOrd="0" destOrd="0" presId="urn:microsoft.com/office/officeart/2005/8/layout/vList3"/>
    <dgm:cxn modelId="{18601BF2-5792-4310-9B42-EDD190CAF568}" type="presOf" srcId="{9CED9B09-187E-4B5B-8D78-69F8E7D8F99A}" destId="{01F2FFD0-AE6D-43E0-BEEA-CE687761575F}" srcOrd="0" destOrd="0" presId="urn:microsoft.com/office/officeart/2005/8/layout/vList3"/>
    <dgm:cxn modelId="{06F6A0EC-90F5-43F4-981D-669CB7C74063}" type="presOf" srcId="{A57EFDDF-DFD9-46DA-8988-4B42534ABE71}" destId="{2B5B0FB1-93AF-4979-B29C-2DFFE9D9B6D1}" srcOrd="0" destOrd="0" presId="urn:microsoft.com/office/officeart/2005/8/layout/vList3"/>
    <dgm:cxn modelId="{629D85F3-1276-46AB-A3F8-E4125B3E3728}" type="presOf" srcId="{DE3690ED-351F-4169-9A7C-4437A2E7D0B8}" destId="{E49C0907-94EC-41AF-8B0E-D259A69A4BE4}" srcOrd="0" destOrd="0" presId="urn:microsoft.com/office/officeart/2005/8/layout/vList3"/>
    <dgm:cxn modelId="{9B90646D-4F3D-4FE5-9FFF-14C771EB5804}" type="presOf" srcId="{BF767273-74C4-43D7-8E70-4BC62BFA664F}" destId="{E3850BEC-8D75-44EA-96CF-01BA97B228D1}" srcOrd="0" destOrd="0" presId="urn:microsoft.com/office/officeart/2005/8/layout/vList3"/>
    <dgm:cxn modelId="{D246FD9B-B689-4539-992B-39D599E49D16}" type="presOf" srcId="{B4A83763-16AE-4A75-9A45-C2A1696EEF5E}" destId="{C00BFB97-D0FB-4182-9D4C-5D83E9042550}" srcOrd="0" destOrd="0" presId="urn:microsoft.com/office/officeart/2005/8/layout/vList3"/>
    <dgm:cxn modelId="{9CE4F44D-9D38-4616-96DD-3E2D43951A4B}" srcId="{D98D90B3-D082-4E1D-97F0-E00BCE0E9FFA}" destId="{4A126BCC-C8F6-41B2-8C44-8991D544AA5A}" srcOrd="3" destOrd="0" parTransId="{7751B84D-E94A-4D91-B573-00C58A3FE785}" sibTransId="{B3FB0552-66CC-49C2-9C42-17384D8C8984}"/>
    <dgm:cxn modelId="{5EB5D145-3BCD-47B6-87F1-741EE966EC64}" srcId="{D98D90B3-D082-4E1D-97F0-E00BCE0E9FFA}" destId="{9CED9B09-187E-4B5B-8D78-69F8E7D8F99A}" srcOrd="0" destOrd="0" parTransId="{9D0237BE-D1EA-4805-9935-D145F0041421}" sibTransId="{3F25089A-53A3-453D-B094-C54BC48C5ECE}"/>
    <dgm:cxn modelId="{DA53D14F-684C-4941-9DFF-1085529FA372}" type="presParOf" srcId="{223DBF47-2BB4-49BE-8772-8D4F2BB6C723}" destId="{6B3E9EBE-7DCB-4BF7-9247-78F53D2655A5}" srcOrd="0" destOrd="0" presId="urn:microsoft.com/office/officeart/2005/8/layout/vList3"/>
    <dgm:cxn modelId="{94A98BDB-FECE-454A-BFD7-D9357740D61A}" type="presParOf" srcId="{6B3E9EBE-7DCB-4BF7-9247-78F53D2655A5}" destId="{F91F36DF-E4C8-45CB-B7F2-C5AA1545D68F}" srcOrd="0" destOrd="0" presId="urn:microsoft.com/office/officeart/2005/8/layout/vList3"/>
    <dgm:cxn modelId="{D3085417-EDC9-436E-9B46-E3D0A5F17092}" type="presParOf" srcId="{6B3E9EBE-7DCB-4BF7-9247-78F53D2655A5}" destId="{01F2FFD0-AE6D-43E0-BEEA-CE687761575F}" srcOrd="1" destOrd="0" presId="urn:microsoft.com/office/officeart/2005/8/layout/vList3"/>
    <dgm:cxn modelId="{15A79CC0-134E-441E-9036-73CC7FFEA4FA}" type="presParOf" srcId="{223DBF47-2BB4-49BE-8772-8D4F2BB6C723}" destId="{09046F89-FBC7-4C40-8283-20EB38451D6A}" srcOrd="1" destOrd="0" presId="urn:microsoft.com/office/officeart/2005/8/layout/vList3"/>
    <dgm:cxn modelId="{04B76780-31D3-4561-B54C-33E788248481}" type="presParOf" srcId="{223DBF47-2BB4-49BE-8772-8D4F2BB6C723}" destId="{5FE4AFD0-2DE9-40CD-B23B-365548CB65EB}" srcOrd="2" destOrd="0" presId="urn:microsoft.com/office/officeart/2005/8/layout/vList3"/>
    <dgm:cxn modelId="{CB42638E-4EA6-4B27-B3FC-6199E890DF0A}" type="presParOf" srcId="{5FE4AFD0-2DE9-40CD-B23B-365548CB65EB}" destId="{360E37BB-10AB-44CD-8945-91DF643E3A8D}" srcOrd="0" destOrd="0" presId="urn:microsoft.com/office/officeart/2005/8/layout/vList3"/>
    <dgm:cxn modelId="{9B75CFAF-BE07-4108-92F5-90C5F9F9C02B}" type="presParOf" srcId="{5FE4AFD0-2DE9-40CD-B23B-365548CB65EB}" destId="{2B5B0FB1-93AF-4979-B29C-2DFFE9D9B6D1}" srcOrd="1" destOrd="0" presId="urn:microsoft.com/office/officeart/2005/8/layout/vList3"/>
    <dgm:cxn modelId="{4A9A0FF3-ECAF-4A91-9174-EB7271C6ED11}" type="presParOf" srcId="{223DBF47-2BB4-49BE-8772-8D4F2BB6C723}" destId="{BDC125C1-9150-4059-B72B-01AE3B566C63}" srcOrd="3" destOrd="0" presId="urn:microsoft.com/office/officeart/2005/8/layout/vList3"/>
    <dgm:cxn modelId="{111C8780-EC69-45B5-9493-94A53BE3E881}" type="presParOf" srcId="{223DBF47-2BB4-49BE-8772-8D4F2BB6C723}" destId="{F26A874C-5084-4E07-98E9-061B7B2B2EDD}" srcOrd="4" destOrd="0" presId="urn:microsoft.com/office/officeart/2005/8/layout/vList3"/>
    <dgm:cxn modelId="{11AE729C-7FBA-4A0E-85E7-4C5F85FBC584}" type="presParOf" srcId="{F26A874C-5084-4E07-98E9-061B7B2B2EDD}" destId="{5E168694-F7D2-4643-B5E7-CB8B1A47D304}" srcOrd="0" destOrd="0" presId="urn:microsoft.com/office/officeart/2005/8/layout/vList3"/>
    <dgm:cxn modelId="{6B7154C2-2407-4880-84B0-6578FD2EEC33}" type="presParOf" srcId="{F26A874C-5084-4E07-98E9-061B7B2B2EDD}" destId="{E49C0907-94EC-41AF-8B0E-D259A69A4BE4}" srcOrd="1" destOrd="0" presId="urn:microsoft.com/office/officeart/2005/8/layout/vList3"/>
    <dgm:cxn modelId="{0E9A033C-0F30-48E1-8B28-69D4E08D83EC}" type="presParOf" srcId="{223DBF47-2BB4-49BE-8772-8D4F2BB6C723}" destId="{09B513AC-8970-45FB-808D-54F934F5F0DE}" srcOrd="5" destOrd="0" presId="urn:microsoft.com/office/officeart/2005/8/layout/vList3"/>
    <dgm:cxn modelId="{9AC5CE1F-2D9C-499A-9F5A-0C1326C9650B}" type="presParOf" srcId="{223DBF47-2BB4-49BE-8772-8D4F2BB6C723}" destId="{F0F3FC61-6D18-4412-BC78-FDD281EC7731}" srcOrd="6" destOrd="0" presId="urn:microsoft.com/office/officeart/2005/8/layout/vList3"/>
    <dgm:cxn modelId="{EE500C5B-C3F8-4D70-BB2A-CF186394EF06}" type="presParOf" srcId="{F0F3FC61-6D18-4412-BC78-FDD281EC7731}" destId="{75D0ECA8-ADE3-402C-8C31-F5033B4624F8}" srcOrd="0" destOrd="0" presId="urn:microsoft.com/office/officeart/2005/8/layout/vList3"/>
    <dgm:cxn modelId="{CF8CE52D-8F2B-4389-94B1-531AB7CE577D}" type="presParOf" srcId="{F0F3FC61-6D18-4412-BC78-FDD281EC7731}" destId="{18EF2812-6EE0-4F9B-B823-4D227BBBE627}" srcOrd="1" destOrd="0" presId="urn:microsoft.com/office/officeart/2005/8/layout/vList3"/>
    <dgm:cxn modelId="{54EA2FD9-BE30-43AF-9B82-15EE2D7DBF51}" type="presParOf" srcId="{223DBF47-2BB4-49BE-8772-8D4F2BB6C723}" destId="{B364B85E-6C7E-4CC7-9129-2A56B6E5E410}" srcOrd="7" destOrd="0" presId="urn:microsoft.com/office/officeart/2005/8/layout/vList3"/>
    <dgm:cxn modelId="{ACF6BD0C-59D7-498F-A89F-AAD19C75589A}" type="presParOf" srcId="{223DBF47-2BB4-49BE-8772-8D4F2BB6C723}" destId="{E620BF37-EF4E-4B92-8917-F6B62BE262BF}" srcOrd="8" destOrd="0" presId="urn:microsoft.com/office/officeart/2005/8/layout/vList3"/>
    <dgm:cxn modelId="{C061FDD2-0E5A-4BC7-BE55-FFCA9CCC8F9E}" type="presParOf" srcId="{E620BF37-EF4E-4B92-8917-F6B62BE262BF}" destId="{8E7C75DF-EFDA-44D6-B869-1DDCEB4D6560}" srcOrd="0" destOrd="0" presId="urn:microsoft.com/office/officeart/2005/8/layout/vList3"/>
    <dgm:cxn modelId="{6585A037-0B7E-4C6C-A8C7-6AF9A9151B7A}" type="presParOf" srcId="{E620BF37-EF4E-4B92-8917-F6B62BE262BF}" destId="{C00BFB97-D0FB-4182-9D4C-5D83E9042550}" srcOrd="1" destOrd="0" presId="urn:microsoft.com/office/officeart/2005/8/layout/vList3"/>
    <dgm:cxn modelId="{DE0A727B-39D0-4379-9B4D-5CCA057CAFA0}" type="presParOf" srcId="{223DBF47-2BB4-49BE-8772-8D4F2BB6C723}" destId="{CE992B01-A895-47DA-A5EC-35E7E32D54E7}" srcOrd="9" destOrd="0" presId="urn:microsoft.com/office/officeart/2005/8/layout/vList3"/>
    <dgm:cxn modelId="{60FE66E7-9D60-4462-84E6-2207D069ADF8}" type="presParOf" srcId="{223DBF47-2BB4-49BE-8772-8D4F2BB6C723}" destId="{F61FC55F-5B3D-4DE8-8F59-078E856F99CD}" srcOrd="10" destOrd="0" presId="urn:microsoft.com/office/officeart/2005/8/layout/vList3"/>
    <dgm:cxn modelId="{C88B1749-3A0C-46B8-8B4B-5B91A22B5696}" type="presParOf" srcId="{F61FC55F-5B3D-4DE8-8F59-078E856F99CD}" destId="{41A59861-4161-4648-B616-75744A016B45}" srcOrd="0" destOrd="0" presId="urn:microsoft.com/office/officeart/2005/8/layout/vList3"/>
    <dgm:cxn modelId="{8453B245-5DF1-47DD-B26C-AA28AD98F8F7}" type="presParOf" srcId="{F61FC55F-5B3D-4DE8-8F59-078E856F99CD}" destId="{CEA6523D-C358-4B1A-B418-449C4749ABB4}" srcOrd="1" destOrd="0" presId="urn:microsoft.com/office/officeart/2005/8/layout/vList3"/>
    <dgm:cxn modelId="{35C20092-D1AE-4423-9AFB-07C7954142CE}" type="presParOf" srcId="{223DBF47-2BB4-49BE-8772-8D4F2BB6C723}" destId="{EC0302F7-65AB-4CBC-96F6-DB2D013B6A92}" srcOrd="11" destOrd="0" presId="urn:microsoft.com/office/officeart/2005/8/layout/vList3"/>
    <dgm:cxn modelId="{1DBD4057-8970-48A0-AAD2-45CB38D28967}" type="presParOf" srcId="{223DBF47-2BB4-49BE-8772-8D4F2BB6C723}" destId="{200B8E0A-8183-440B-8CBF-73F82225F9F3}" srcOrd="12" destOrd="0" presId="urn:microsoft.com/office/officeart/2005/8/layout/vList3"/>
    <dgm:cxn modelId="{90621333-AFB5-45C7-831D-EA72F31E3AF0}" type="presParOf" srcId="{200B8E0A-8183-440B-8CBF-73F82225F9F3}" destId="{CF2292A0-60FC-4DC3-B0C4-CD6BC61389BD}" srcOrd="0" destOrd="0" presId="urn:microsoft.com/office/officeart/2005/8/layout/vList3"/>
    <dgm:cxn modelId="{5E95A403-3E97-4110-987F-72AA69A430A8}" type="presParOf" srcId="{200B8E0A-8183-440B-8CBF-73F82225F9F3}" destId="{4E30DEDE-0748-4048-BBD9-E7EEB05D1780}" srcOrd="1" destOrd="0" presId="urn:microsoft.com/office/officeart/2005/8/layout/vList3"/>
    <dgm:cxn modelId="{9D76F399-FBBD-483A-ACDE-3430A5DDA7BE}" type="presParOf" srcId="{223DBF47-2BB4-49BE-8772-8D4F2BB6C723}" destId="{447BF974-0711-47C2-A84A-905F26B89CC5}" srcOrd="13" destOrd="0" presId="urn:microsoft.com/office/officeart/2005/8/layout/vList3"/>
    <dgm:cxn modelId="{AE6AB6A6-CBF4-40B0-8792-D917FBE170DB}" type="presParOf" srcId="{223DBF47-2BB4-49BE-8772-8D4F2BB6C723}" destId="{42E9887F-DEE5-459F-8D0D-B8D24DCCC437}" srcOrd="14" destOrd="0" presId="urn:microsoft.com/office/officeart/2005/8/layout/vList3"/>
    <dgm:cxn modelId="{9373273B-9D50-4D77-93C8-28C893F12EF8}" type="presParOf" srcId="{42E9887F-DEE5-459F-8D0D-B8D24DCCC437}" destId="{BFBBB24F-29CE-4945-BEE7-A5E520F93B81}" srcOrd="0" destOrd="0" presId="urn:microsoft.com/office/officeart/2005/8/layout/vList3"/>
    <dgm:cxn modelId="{E17CC9B8-62EE-4717-9F15-B3DDDD00E3E0}" type="presParOf" srcId="{42E9887F-DEE5-459F-8D0D-B8D24DCCC437}" destId="{E3850BEC-8D75-44EA-96CF-01BA97B228D1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AED7DCF-EDAB-4061-A9B4-8786F29E4F33}" type="doc">
      <dgm:prSet loTypeId="urn:microsoft.com/office/officeart/2005/8/layout/vList3" loCatId="list" qsTypeId="urn:microsoft.com/office/officeart/2005/8/quickstyle/3d7" qsCatId="3D" csTypeId="urn:microsoft.com/office/officeart/2005/8/colors/accent1_2" csCatId="accent1" phldr="1"/>
      <dgm:spPr/>
    </dgm:pt>
    <dgm:pt modelId="{B7E84EDE-9883-42E0-9361-63370EEEC376}">
      <dgm:prSet phldrT="[Text]"/>
      <dgm:spPr/>
      <dgm:t>
        <a:bodyPr/>
        <a:lstStyle/>
        <a:p>
          <a:pPr rtl="1"/>
          <a:r>
            <a:rPr lang="ar-EG" b="1" dirty="0" smtClean="0">
              <a:latin typeface="Arabic Typesetting" pitchFamily="66" charset="-78"/>
              <a:cs typeface="Arabic Typesetting" pitchFamily="66" charset="-78"/>
            </a:rPr>
            <a:t>الأطفال</a:t>
          </a:r>
          <a:r>
            <a:rPr lang="ar-EG" dirty="0" smtClean="0"/>
            <a:t> </a:t>
          </a:r>
          <a:endParaRPr lang="ar-EG" dirty="0"/>
        </a:p>
      </dgm:t>
    </dgm:pt>
    <dgm:pt modelId="{45A59072-D406-4C22-AA2A-45E68D102F55}" type="parTrans" cxnId="{5C6C380B-51E0-4C20-A2A2-381E8A899DE6}">
      <dgm:prSet/>
      <dgm:spPr/>
      <dgm:t>
        <a:bodyPr/>
        <a:lstStyle/>
        <a:p>
          <a:pPr rtl="1"/>
          <a:endParaRPr lang="ar-EG"/>
        </a:p>
      </dgm:t>
    </dgm:pt>
    <dgm:pt modelId="{74C83E9D-C695-45AB-A24C-F32FB0D3D695}" type="sibTrans" cxnId="{5C6C380B-51E0-4C20-A2A2-381E8A899DE6}">
      <dgm:prSet/>
      <dgm:spPr/>
      <dgm:t>
        <a:bodyPr/>
        <a:lstStyle/>
        <a:p>
          <a:pPr rtl="1"/>
          <a:endParaRPr lang="ar-EG"/>
        </a:p>
      </dgm:t>
    </dgm:pt>
    <dgm:pt modelId="{6FBE3F51-30EC-4E69-A54E-066A15319E2E}">
      <dgm:prSet phldrT="[Text]"/>
      <dgm:spPr/>
      <dgm:t>
        <a:bodyPr/>
        <a:lstStyle/>
        <a:p>
          <a:pPr rtl="1"/>
          <a:r>
            <a:rPr lang="ar-EG" b="1" dirty="0" smtClean="0">
              <a:latin typeface="Arabic Typesetting" pitchFamily="66" charset="-78"/>
              <a:cs typeface="Arabic Typesetting" pitchFamily="66" charset="-78"/>
            </a:rPr>
            <a:t>الشباب</a:t>
          </a:r>
          <a:r>
            <a:rPr lang="ar-EG" dirty="0" smtClean="0"/>
            <a:t> </a:t>
          </a:r>
          <a:endParaRPr lang="ar-EG" dirty="0"/>
        </a:p>
      </dgm:t>
    </dgm:pt>
    <dgm:pt modelId="{55A3A447-21A7-4E9F-B5C9-ACAD6F4CCF6E}" type="parTrans" cxnId="{87E115EB-AD64-4CAF-AE76-CF46EFAA7F44}">
      <dgm:prSet/>
      <dgm:spPr/>
      <dgm:t>
        <a:bodyPr/>
        <a:lstStyle/>
        <a:p>
          <a:pPr rtl="1"/>
          <a:endParaRPr lang="ar-EG"/>
        </a:p>
      </dgm:t>
    </dgm:pt>
    <dgm:pt modelId="{A0F433A0-5AA2-473E-A10A-B5C658765A97}" type="sibTrans" cxnId="{87E115EB-AD64-4CAF-AE76-CF46EFAA7F44}">
      <dgm:prSet/>
      <dgm:spPr/>
      <dgm:t>
        <a:bodyPr/>
        <a:lstStyle/>
        <a:p>
          <a:pPr rtl="1"/>
          <a:endParaRPr lang="ar-EG"/>
        </a:p>
      </dgm:t>
    </dgm:pt>
    <dgm:pt modelId="{84AE8B96-0559-4D01-95B7-3EDDC123DC3C}">
      <dgm:prSet phldrT="[Text]"/>
      <dgm:spPr/>
      <dgm:t>
        <a:bodyPr/>
        <a:lstStyle/>
        <a:p>
          <a:pPr rtl="1"/>
          <a:r>
            <a:rPr lang="ar-EG" b="1" dirty="0" smtClean="0">
              <a:latin typeface="Arabic Typesetting" pitchFamily="66" charset="-78"/>
              <a:cs typeface="Arabic Typesetting" pitchFamily="66" charset="-78"/>
            </a:rPr>
            <a:t>كبار السن</a:t>
          </a:r>
          <a:endParaRPr lang="ar-EG" b="1" dirty="0">
            <a:latin typeface="Arabic Typesetting" pitchFamily="66" charset="-78"/>
            <a:cs typeface="Arabic Typesetting" pitchFamily="66" charset="-78"/>
          </a:endParaRPr>
        </a:p>
      </dgm:t>
    </dgm:pt>
    <dgm:pt modelId="{885BD08A-C677-4484-9315-A553CEDD7934}" type="parTrans" cxnId="{24364564-C58C-4CFA-ADF3-A91FDE8DAA0B}">
      <dgm:prSet/>
      <dgm:spPr/>
      <dgm:t>
        <a:bodyPr/>
        <a:lstStyle/>
        <a:p>
          <a:pPr rtl="1"/>
          <a:endParaRPr lang="ar-EG"/>
        </a:p>
      </dgm:t>
    </dgm:pt>
    <dgm:pt modelId="{B5F69D1A-60CF-478E-8327-B79EBB2563C2}" type="sibTrans" cxnId="{24364564-C58C-4CFA-ADF3-A91FDE8DAA0B}">
      <dgm:prSet/>
      <dgm:spPr/>
      <dgm:t>
        <a:bodyPr/>
        <a:lstStyle/>
        <a:p>
          <a:pPr rtl="1"/>
          <a:endParaRPr lang="ar-EG"/>
        </a:p>
      </dgm:t>
    </dgm:pt>
    <dgm:pt modelId="{0299C6F6-06A2-4BF3-BAA4-8938ECF04823}" type="pres">
      <dgm:prSet presAssocID="{5AED7DCF-EDAB-4061-A9B4-8786F29E4F33}" presName="linearFlow" presStyleCnt="0">
        <dgm:presLayoutVars>
          <dgm:dir/>
          <dgm:resizeHandles val="exact"/>
        </dgm:presLayoutVars>
      </dgm:prSet>
      <dgm:spPr/>
    </dgm:pt>
    <dgm:pt modelId="{3B6CEE56-15EC-41E4-8FC7-9BCEA8B4B450}" type="pres">
      <dgm:prSet presAssocID="{B7E84EDE-9883-42E0-9361-63370EEEC376}" presName="composite" presStyleCnt="0"/>
      <dgm:spPr/>
    </dgm:pt>
    <dgm:pt modelId="{A4994A9D-4DE2-4E7F-977D-F08D4668DE90}" type="pres">
      <dgm:prSet presAssocID="{B7E84EDE-9883-42E0-9361-63370EEEC376}" presName="imgShp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4000" r="-54000"/>
          </a:stretch>
        </a:blipFill>
      </dgm:spPr>
    </dgm:pt>
    <dgm:pt modelId="{76B933DF-0897-45BA-8FD9-E1E1880BC66E}" type="pres">
      <dgm:prSet presAssocID="{B7E84EDE-9883-42E0-9361-63370EEEC376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D5216E98-A3C1-4B4B-A4B0-F4BD2ED79328}" type="pres">
      <dgm:prSet presAssocID="{74C83E9D-C695-45AB-A24C-F32FB0D3D695}" presName="spacing" presStyleCnt="0"/>
      <dgm:spPr/>
    </dgm:pt>
    <dgm:pt modelId="{B9C1BAD1-87C3-4FCE-B458-B204810B1601}" type="pres">
      <dgm:prSet presAssocID="{6FBE3F51-30EC-4E69-A54E-066A15319E2E}" presName="composite" presStyleCnt="0"/>
      <dgm:spPr/>
    </dgm:pt>
    <dgm:pt modelId="{9AE7052F-587E-409B-B226-038205C2B94B}" type="pres">
      <dgm:prSet presAssocID="{6FBE3F51-30EC-4E69-A54E-066A15319E2E}" presName="imgShp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6000" r="-36000"/>
          </a:stretch>
        </a:blipFill>
      </dgm:spPr>
    </dgm:pt>
    <dgm:pt modelId="{5ED4F224-4C46-4F82-AA5B-F4E33C60CE73}" type="pres">
      <dgm:prSet presAssocID="{6FBE3F51-30EC-4E69-A54E-066A15319E2E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76413700-B649-4C2B-AB95-0DEEC856F053}" type="pres">
      <dgm:prSet presAssocID="{A0F433A0-5AA2-473E-A10A-B5C658765A97}" presName="spacing" presStyleCnt="0"/>
      <dgm:spPr/>
    </dgm:pt>
    <dgm:pt modelId="{D4530D00-D9DF-4538-9979-B8481C5E9F6F}" type="pres">
      <dgm:prSet presAssocID="{84AE8B96-0559-4D01-95B7-3EDDC123DC3C}" presName="composite" presStyleCnt="0"/>
      <dgm:spPr/>
    </dgm:pt>
    <dgm:pt modelId="{1AE0EEFD-B814-4143-AD02-61D465637CE0}" type="pres">
      <dgm:prSet presAssocID="{84AE8B96-0559-4D01-95B7-3EDDC123DC3C}" presName="imgShp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2000" r="-32000"/>
          </a:stretch>
        </a:blipFill>
      </dgm:spPr>
    </dgm:pt>
    <dgm:pt modelId="{E96ADD31-0EF2-48F5-A1FA-4AA68D8497EE}" type="pres">
      <dgm:prSet presAssocID="{84AE8B96-0559-4D01-95B7-3EDDC123DC3C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</dgm:ptLst>
  <dgm:cxnLst>
    <dgm:cxn modelId="{7CEA741F-6446-4D61-9365-05B61EEF75DB}" type="presOf" srcId="{84AE8B96-0559-4D01-95B7-3EDDC123DC3C}" destId="{E96ADD31-0EF2-48F5-A1FA-4AA68D8497EE}" srcOrd="0" destOrd="0" presId="urn:microsoft.com/office/officeart/2005/8/layout/vList3"/>
    <dgm:cxn modelId="{8585A106-4BDC-480B-8633-30A701080215}" type="presOf" srcId="{5AED7DCF-EDAB-4061-A9B4-8786F29E4F33}" destId="{0299C6F6-06A2-4BF3-BAA4-8938ECF04823}" srcOrd="0" destOrd="0" presId="urn:microsoft.com/office/officeart/2005/8/layout/vList3"/>
    <dgm:cxn modelId="{87E115EB-AD64-4CAF-AE76-CF46EFAA7F44}" srcId="{5AED7DCF-EDAB-4061-A9B4-8786F29E4F33}" destId="{6FBE3F51-30EC-4E69-A54E-066A15319E2E}" srcOrd="1" destOrd="0" parTransId="{55A3A447-21A7-4E9F-B5C9-ACAD6F4CCF6E}" sibTransId="{A0F433A0-5AA2-473E-A10A-B5C658765A97}"/>
    <dgm:cxn modelId="{24364564-C58C-4CFA-ADF3-A91FDE8DAA0B}" srcId="{5AED7DCF-EDAB-4061-A9B4-8786F29E4F33}" destId="{84AE8B96-0559-4D01-95B7-3EDDC123DC3C}" srcOrd="2" destOrd="0" parTransId="{885BD08A-C677-4484-9315-A553CEDD7934}" sibTransId="{B5F69D1A-60CF-478E-8327-B79EBB2563C2}"/>
    <dgm:cxn modelId="{5C6C380B-51E0-4C20-A2A2-381E8A899DE6}" srcId="{5AED7DCF-EDAB-4061-A9B4-8786F29E4F33}" destId="{B7E84EDE-9883-42E0-9361-63370EEEC376}" srcOrd="0" destOrd="0" parTransId="{45A59072-D406-4C22-AA2A-45E68D102F55}" sibTransId="{74C83E9D-C695-45AB-A24C-F32FB0D3D695}"/>
    <dgm:cxn modelId="{1BCB8553-5C67-4820-9B0C-2E31FCDAE4D2}" type="presOf" srcId="{B7E84EDE-9883-42E0-9361-63370EEEC376}" destId="{76B933DF-0897-45BA-8FD9-E1E1880BC66E}" srcOrd="0" destOrd="0" presId="urn:microsoft.com/office/officeart/2005/8/layout/vList3"/>
    <dgm:cxn modelId="{1815736C-9631-425C-8EF2-6E8540BB7424}" type="presOf" srcId="{6FBE3F51-30EC-4E69-A54E-066A15319E2E}" destId="{5ED4F224-4C46-4F82-AA5B-F4E33C60CE73}" srcOrd="0" destOrd="0" presId="urn:microsoft.com/office/officeart/2005/8/layout/vList3"/>
    <dgm:cxn modelId="{23105748-82AB-4AD1-848E-7281D93B47DA}" type="presParOf" srcId="{0299C6F6-06A2-4BF3-BAA4-8938ECF04823}" destId="{3B6CEE56-15EC-41E4-8FC7-9BCEA8B4B450}" srcOrd="0" destOrd="0" presId="urn:microsoft.com/office/officeart/2005/8/layout/vList3"/>
    <dgm:cxn modelId="{054B78FA-A684-4524-9ED3-3CA5BDCE10F7}" type="presParOf" srcId="{3B6CEE56-15EC-41E4-8FC7-9BCEA8B4B450}" destId="{A4994A9D-4DE2-4E7F-977D-F08D4668DE90}" srcOrd="0" destOrd="0" presId="urn:microsoft.com/office/officeart/2005/8/layout/vList3"/>
    <dgm:cxn modelId="{B6A7BD8D-ED6A-4495-A4F6-32238588C66C}" type="presParOf" srcId="{3B6CEE56-15EC-41E4-8FC7-9BCEA8B4B450}" destId="{76B933DF-0897-45BA-8FD9-E1E1880BC66E}" srcOrd="1" destOrd="0" presId="urn:microsoft.com/office/officeart/2005/8/layout/vList3"/>
    <dgm:cxn modelId="{83E97F7A-7A62-4211-9CD5-79DF41CFD17E}" type="presParOf" srcId="{0299C6F6-06A2-4BF3-BAA4-8938ECF04823}" destId="{D5216E98-A3C1-4B4B-A4B0-F4BD2ED79328}" srcOrd="1" destOrd="0" presId="urn:microsoft.com/office/officeart/2005/8/layout/vList3"/>
    <dgm:cxn modelId="{8740898B-B598-4DA8-A1F5-B9FF732C9BE5}" type="presParOf" srcId="{0299C6F6-06A2-4BF3-BAA4-8938ECF04823}" destId="{B9C1BAD1-87C3-4FCE-B458-B204810B1601}" srcOrd="2" destOrd="0" presId="urn:microsoft.com/office/officeart/2005/8/layout/vList3"/>
    <dgm:cxn modelId="{27919997-394A-4F4F-9FA3-C14063399E56}" type="presParOf" srcId="{B9C1BAD1-87C3-4FCE-B458-B204810B1601}" destId="{9AE7052F-587E-409B-B226-038205C2B94B}" srcOrd="0" destOrd="0" presId="urn:microsoft.com/office/officeart/2005/8/layout/vList3"/>
    <dgm:cxn modelId="{8DF24874-24CC-4E03-A925-06891D8B6C56}" type="presParOf" srcId="{B9C1BAD1-87C3-4FCE-B458-B204810B1601}" destId="{5ED4F224-4C46-4F82-AA5B-F4E33C60CE73}" srcOrd="1" destOrd="0" presId="urn:microsoft.com/office/officeart/2005/8/layout/vList3"/>
    <dgm:cxn modelId="{970F1AD7-BB3D-430D-9364-876815D1D694}" type="presParOf" srcId="{0299C6F6-06A2-4BF3-BAA4-8938ECF04823}" destId="{76413700-B649-4C2B-AB95-0DEEC856F053}" srcOrd="3" destOrd="0" presId="urn:microsoft.com/office/officeart/2005/8/layout/vList3"/>
    <dgm:cxn modelId="{506B070A-2BB7-4866-8482-60FE8CE60FE6}" type="presParOf" srcId="{0299C6F6-06A2-4BF3-BAA4-8938ECF04823}" destId="{D4530D00-D9DF-4538-9979-B8481C5E9F6F}" srcOrd="4" destOrd="0" presId="urn:microsoft.com/office/officeart/2005/8/layout/vList3"/>
    <dgm:cxn modelId="{0C75C499-30F4-489A-AA96-8F1D121685ED}" type="presParOf" srcId="{D4530D00-D9DF-4538-9979-B8481C5E9F6F}" destId="{1AE0EEFD-B814-4143-AD02-61D465637CE0}" srcOrd="0" destOrd="0" presId="urn:microsoft.com/office/officeart/2005/8/layout/vList3"/>
    <dgm:cxn modelId="{B42472A9-84B0-490E-AE9B-19BA3670C6B9}" type="presParOf" srcId="{D4530D00-D9DF-4538-9979-B8481C5E9F6F}" destId="{E96ADD31-0EF2-48F5-A1FA-4AA68D8497E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B922EA5-4A42-48AE-997D-E60451AAED76}" type="doc">
      <dgm:prSet loTypeId="urn:microsoft.com/office/officeart/2005/8/layout/vList3" loCatId="list" qsTypeId="urn:microsoft.com/office/officeart/2005/8/quickstyle/3d7" qsCatId="3D" csTypeId="urn:microsoft.com/office/officeart/2005/8/colors/accent1_2" csCatId="accent1" phldr="1"/>
      <dgm:spPr/>
    </dgm:pt>
    <dgm:pt modelId="{512367A4-8209-45AE-B2C3-09F83ED2798A}">
      <dgm:prSet phldrT="[Text]" custT="1"/>
      <dgm:spPr/>
      <dgm:t>
        <a:bodyPr/>
        <a:lstStyle/>
        <a:p>
          <a:pPr rtl="1"/>
          <a:r>
            <a:rPr lang="ar-EG" sz="6600" b="1" dirty="0" smtClean="0">
              <a:latin typeface="Arabic Typesetting" pitchFamily="66" charset="-78"/>
              <a:cs typeface="Arabic Typesetting" pitchFamily="66" charset="-78"/>
            </a:rPr>
            <a:t>الفتيان ( ذكور)</a:t>
          </a:r>
          <a:endParaRPr lang="ar-EG" sz="6600" b="1" dirty="0">
            <a:latin typeface="Arabic Typesetting" pitchFamily="66" charset="-78"/>
            <a:cs typeface="Arabic Typesetting" pitchFamily="66" charset="-78"/>
          </a:endParaRPr>
        </a:p>
      </dgm:t>
    </dgm:pt>
    <dgm:pt modelId="{73E06EF0-15EF-4CA0-A76A-0BEB371EAEA9}" type="parTrans" cxnId="{466A2E4D-A568-4046-8DE0-9FF726E13511}">
      <dgm:prSet/>
      <dgm:spPr/>
      <dgm:t>
        <a:bodyPr/>
        <a:lstStyle/>
        <a:p>
          <a:pPr rtl="1"/>
          <a:endParaRPr lang="ar-EG"/>
        </a:p>
      </dgm:t>
    </dgm:pt>
    <dgm:pt modelId="{438CC7FE-897C-4BF5-A59D-5E3A75E7AA02}" type="sibTrans" cxnId="{466A2E4D-A568-4046-8DE0-9FF726E13511}">
      <dgm:prSet/>
      <dgm:spPr/>
      <dgm:t>
        <a:bodyPr/>
        <a:lstStyle/>
        <a:p>
          <a:pPr rtl="1"/>
          <a:endParaRPr lang="ar-EG"/>
        </a:p>
      </dgm:t>
    </dgm:pt>
    <dgm:pt modelId="{271F1BE8-8DA8-41D5-BBE6-554585EC1E82}">
      <dgm:prSet phldrT="[Text]" custT="1"/>
      <dgm:spPr/>
      <dgm:t>
        <a:bodyPr/>
        <a:lstStyle/>
        <a:p>
          <a:pPr rtl="1"/>
          <a:r>
            <a:rPr lang="ar-EG" sz="6600" b="1" dirty="0" smtClean="0">
              <a:latin typeface="Arabic Typesetting" pitchFamily="66" charset="-78"/>
              <a:cs typeface="Arabic Typesetting" pitchFamily="66" charset="-78"/>
            </a:rPr>
            <a:t>الفتيات (الإناث)</a:t>
          </a:r>
          <a:endParaRPr lang="ar-EG" sz="6600" b="1" dirty="0">
            <a:latin typeface="Arabic Typesetting" pitchFamily="66" charset="-78"/>
            <a:cs typeface="Arabic Typesetting" pitchFamily="66" charset="-78"/>
          </a:endParaRPr>
        </a:p>
      </dgm:t>
    </dgm:pt>
    <dgm:pt modelId="{B4D20698-08EF-4379-9BAD-0839B21CA3AA}" type="parTrans" cxnId="{F35BE83F-C1AA-4288-8879-3DBBE490B743}">
      <dgm:prSet/>
      <dgm:spPr/>
      <dgm:t>
        <a:bodyPr/>
        <a:lstStyle/>
        <a:p>
          <a:pPr rtl="1"/>
          <a:endParaRPr lang="ar-EG"/>
        </a:p>
      </dgm:t>
    </dgm:pt>
    <dgm:pt modelId="{3ABF2B7F-2BD4-4998-915A-022344D48AB9}" type="sibTrans" cxnId="{F35BE83F-C1AA-4288-8879-3DBBE490B743}">
      <dgm:prSet/>
      <dgm:spPr/>
      <dgm:t>
        <a:bodyPr/>
        <a:lstStyle/>
        <a:p>
          <a:pPr rtl="1"/>
          <a:endParaRPr lang="ar-EG"/>
        </a:p>
      </dgm:t>
    </dgm:pt>
    <dgm:pt modelId="{9E25FC7F-1EA2-4B46-98E1-9297DBDC05F0}" type="pres">
      <dgm:prSet presAssocID="{1B922EA5-4A42-48AE-997D-E60451AAED76}" presName="linearFlow" presStyleCnt="0">
        <dgm:presLayoutVars>
          <dgm:dir/>
          <dgm:resizeHandles val="exact"/>
        </dgm:presLayoutVars>
      </dgm:prSet>
      <dgm:spPr/>
    </dgm:pt>
    <dgm:pt modelId="{99BF18F1-E810-4D55-B476-DF8A8666BBA4}" type="pres">
      <dgm:prSet presAssocID="{512367A4-8209-45AE-B2C3-09F83ED2798A}" presName="composite" presStyleCnt="0"/>
      <dgm:spPr/>
    </dgm:pt>
    <dgm:pt modelId="{BC197E37-C476-4374-BCD0-BBE720CC9D8C}" type="pres">
      <dgm:prSet presAssocID="{512367A4-8209-45AE-B2C3-09F83ED2798A}" presName="imgShp" presStyleLbl="fgImgPlac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8F126C0B-2E55-4B05-9F1E-B499E1AF385E}" type="pres">
      <dgm:prSet presAssocID="{512367A4-8209-45AE-B2C3-09F83ED2798A}" presName="txShp" presStyleLbl="node1" presStyleIdx="0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6F140F87-EAD3-4E77-A654-316DEE9A49A5}" type="pres">
      <dgm:prSet presAssocID="{438CC7FE-897C-4BF5-A59D-5E3A75E7AA02}" presName="spacing" presStyleCnt="0"/>
      <dgm:spPr/>
    </dgm:pt>
    <dgm:pt modelId="{BE509C74-E3A0-4055-B7CD-9C8EBC7BDBDC}" type="pres">
      <dgm:prSet presAssocID="{271F1BE8-8DA8-41D5-BBE6-554585EC1E82}" presName="composite" presStyleCnt="0"/>
      <dgm:spPr/>
    </dgm:pt>
    <dgm:pt modelId="{36D0F870-3CAD-4D0B-94F4-5FA1E3888B2C}" type="pres">
      <dgm:prSet presAssocID="{271F1BE8-8DA8-41D5-BBE6-554585EC1E82}" presName="imgShp" presStyleLbl="fgImgPlace1" presStyleIdx="1" presStyleCnt="2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1FB49882-AB3B-4468-BDAB-0D3F10AEB84B}" type="pres">
      <dgm:prSet presAssocID="{271F1BE8-8DA8-41D5-BBE6-554585EC1E82}" presName="txShp" presStyleLbl="node1" presStyleIdx="1" presStyleCnt="2" custLinFactNeighborX="608" custLinFactNeighborY="1509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</dgm:ptLst>
  <dgm:cxnLst>
    <dgm:cxn modelId="{F35BE83F-C1AA-4288-8879-3DBBE490B743}" srcId="{1B922EA5-4A42-48AE-997D-E60451AAED76}" destId="{271F1BE8-8DA8-41D5-BBE6-554585EC1E82}" srcOrd="1" destOrd="0" parTransId="{B4D20698-08EF-4379-9BAD-0839B21CA3AA}" sibTransId="{3ABF2B7F-2BD4-4998-915A-022344D48AB9}"/>
    <dgm:cxn modelId="{466A2E4D-A568-4046-8DE0-9FF726E13511}" srcId="{1B922EA5-4A42-48AE-997D-E60451AAED76}" destId="{512367A4-8209-45AE-B2C3-09F83ED2798A}" srcOrd="0" destOrd="0" parTransId="{73E06EF0-15EF-4CA0-A76A-0BEB371EAEA9}" sibTransId="{438CC7FE-897C-4BF5-A59D-5E3A75E7AA02}"/>
    <dgm:cxn modelId="{690D45C1-037E-4297-BCE6-9D18D3449CBC}" type="presOf" srcId="{512367A4-8209-45AE-B2C3-09F83ED2798A}" destId="{8F126C0B-2E55-4B05-9F1E-B499E1AF385E}" srcOrd="0" destOrd="0" presId="urn:microsoft.com/office/officeart/2005/8/layout/vList3"/>
    <dgm:cxn modelId="{9132991A-2358-491F-BD5B-D30DB2321584}" type="presOf" srcId="{1B922EA5-4A42-48AE-997D-E60451AAED76}" destId="{9E25FC7F-1EA2-4B46-98E1-9297DBDC05F0}" srcOrd="0" destOrd="0" presId="urn:microsoft.com/office/officeart/2005/8/layout/vList3"/>
    <dgm:cxn modelId="{4B2B1BBC-3FB5-49BA-AE56-E4F85CD4588A}" type="presOf" srcId="{271F1BE8-8DA8-41D5-BBE6-554585EC1E82}" destId="{1FB49882-AB3B-4468-BDAB-0D3F10AEB84B}" srcOrd="0" destOrd="0" presId="urn:microsoft.com/office/officeart/2005/8/layout/vList3"/>
    <dgm:cxn modelId="{5FDF63F4-84DF-4855-95FA-707A7D23B8F2}" type="presParOf" srcId="{9E25FC7F-1EA2-4B46-98E1-9297DBDC05F0}" destId="{99BF18F1-E810-4D55-B476-DF8A8666BBA4}" srcOrd="0" destOrd="0" presId="urn:microsoft.com/office/officeart/2005/8/layout/vList3"/>
    <dgm:cxn modelId="{93FC8877-811F-4AD5-A304-3C929E68DD67}" type="presParOf" srcId="{99BF18F1-E810-4D55-B476-DF8A8666BBA4}" destId="{BC197E37-C476-4374-BCD0-BBE720CC9D8C}" srcOrd="0" destOrd="0" presId="urn:microsoft.com/office/officeart/2005/8/layout/vList3"/>
    <dgm:cxn modelId="{A44DC4D7-02D3-4893-B1BA-AE3DE00C1EFC}" type="presParOf" srcId="{99BF18F1-E810-4D55-B476-DF8A8666BBA4}" destId="{8F126C0B-2E55-4B05-9F1E-B499E1AF385E}" srcOrd="1" destOrd="0" presId="urn:microsoft.com/office/officeart/2005/8/layout/vList3"/>
    <dgm:cxn modelId="{A98F79F8-20FB-42D2-B757-A4C7AFB3465D}" type="presParOf" srcId="{9E25FC7F-1EA2-4B46-98E1-9297DBDC05F0}" destId="{6F140F87-EAD3-4E77-A654-316DEE9A49A5}" srcOrd="1" destOrd="0" presId="urn:microsoft.com/office/officeart/2005/8/layout/vList3"/>
    <dgm:cxn modelId="{719E51C9-A740-417F-996F-78B380968DDD}" type="presParOf" srcId="{9E25FC7F-1EA2-4B46-98E1-9297DBDC05F0}" destId="{BE509C74-E3A0-4055-B7CD-9C8EBC7BDBDC}" srcOrd="2" destOrd="0" presId="urn:microsoft.com/office/officeart/2005/8/layout/vList3"/>
    <dgm:cxn modelId="{911C7312-5823-465C-BB43-ADBD91881295}" type="presParOf" srcId="{BE509C74-E3A0-4055-B7CD-9C8EBC7BDBDC}" destId="{36D0F870-3CAD-4D0B-94F4-5FA1E3888B2C}" srcOrd="0" destOrd="0" presId="urn:microsoft.com/office/officeart/2005/8/layout/vList3"/>
    <dgm:cxn modelId="{F40A0861-10D1-4A2F-8777-411D6F8BFC25}" type="presParOf" srcId="{BE509C74-E3A0-4055-B7CD-9C8EBC7BDBDC}" destId="{1FB49882-AB3B-4468-BDAB-0D3F10AEB84B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B922EA5-4A42-48AE-997D-E60451AAED76}" type="doc">
      <dgm:prSet loTypeId="urn:microsoft.com/office/officeart/2005/8/layout/vList3" loCatId="list" qsTypeId="urn:microsoft.com/office/officeart/2005/8/quickstyle/3d7" qsCatId="3D" csTypeId="urn:microsoft.com/office/officeart/2005/8/colors/accent1_2" csCatId="accent1" phldr="1"/>
      <dgm:spPr/>
    </dgm:pt>
    <dgm:pt modelId="{512367A4-8209-45AE-B2C3-09F83ED2798A}">
      <dgm:prSet phldrT="[Text]" custT="1"/>
      <dgm:spPr/>
      <dgm:t>
        <a:bodyPr/>
        <a:lstStyle/>
        <a:p>
          <a:pPr rtl="1"/>
          <a:r>
            <a:rPr lang="ar-EG" sz="6600" b="1" dirty="0" smtClean="0">
              <a:latin typeface="Arabic Typesetting" pitchFamily="66" charset="-78"/>
              <a:cs typeface="Arabic Typesetting" pitchFamily="66" charset="-78"/>
            </a:rPr>
            <a:t>في الخلاء</a:t>
          </a:r>
          <a:endParaRPr lang="ar-EG" sz="6600" b="1" dirty="0">
            <a:latin typeface="Arabic Typesetting" pitchFamily="66" charset="-78"/>
            <a:cs typeface="Arabic Typesetting" pitchFamily="66" charset="-78"/>
          </a:endParaRPr>
        </a:p>
      </dgm:t>
    </dgm:pt>
    <dgm:pt modelId="{73E06EF0-15EF-4CA0-A76A-0BEB371EAEA9}" type="parTrans" cxnId="{466A2E4D-A568-4046-8DE0-9FF726E13511}">
      <dgm:prSet/>
      <dgm:spPr/>
      <dgm:t>
        <a:bodyPr/>
        <a:lstStyle/>
        <a:p>
          <a:pPr rtl="1"/>
          <a:endParaRPr lang="ar-EG"/>
        </a:p>
      </dgm:t>
    </dgm:pt>
    <dgm:pt modelId="{438CC7FE-897C-4BF5-A59D-5E3A75E7AA02}" type="sibTrans" cxnId="{466A2E4D-A568-4046-8DE0-9FF726E13511}">
      <dgm:prSet/>
      <dgm:spPr/>
      <dgm:t>
        <a:bodyPr/>
        <a:lstStyle/>
        <a:p>
          <a:pPr rtl="1"/>
          <a:endParaRPr lang="ar-EG"/>
        </a:p>
      </dgm:t>
    </dgm:pt>
    <dgm:pt modelId="{271F1BE8-8DA8-41D5-BBE6-554585EC1E82}">
      <dgm:prSet phldrT="[Text]" custT="1"/>
      <dgm:spPr/>
      <dgm:t>
        <a:bodyPr/>
        <a:lstStyle/>
        <a:p>
          <a:pPr rtl="1"/>
          <a:r>
            <a:rPr lang="ar-EG" sz="6600" b="1" dirty="0" smtClean="0">
              <a:latin typeface="Arabic Typesetting" pitchFamily="66" charset="-78"/>
              <a:cs typeface="Arabic Typesetting" pitchFamily="66" charset="-78"/>
            </a:rPr>
            <a:t>ترويح داخلي</a:t>
          </a:r>
          <a:endParaRPr lang="ar-EG" sz="6600" b="1" dirty="0">
            <a:latin typeface="Arabic Typesetting" pitchFamily="66" charset="-78"/>
            <a:cs typeface="Arabic Typesetting" pitchFamily="66" charset="-78"/>
          </a:endParaRPr>
        </a:p>
      </dgm:t>
    </dgm:pt>
    <dgm:pt modelId="{B4D20698-08EF-4379-9BAD-0839B21CA3AA}" type="parTrans" cxnId="{F35BE83F-C1AA-4288-8879-3DBBE490B743}">
      <dgm:prSet/>
      <dgm:spPr/>
      <dgm:t>
        <a:bodyPr/>
        <a:lstStyle/>
        <a:p>
          <a:pPr rtl="1"/>
          <a:endParaRPr lang="ar-EG"/>
        </a:p>
      </dgm:t>
    </dgm:pt>
    <dgm:pt modelId="{3ABF2B7F-2BD4-4998-915A-022344D48AB9}" type="sibTrans" cxnId="{F35BE83F-C1AA-4288-8879-3DBBE490B743}">
      <dgm:prSet/>
      <dgm:spPr/>
      <dgm:t>
        <a:bodyPr/>
        <a:lstStyle/>
        <a:p>
          <a:pPr rtl="1"/>
          <a:endParaRPr lang="ar-EG"/>
        </a:p>
      </dgm:t>
    </dgm:pt>
    <dgm:pt modelId="{9E25FC7F-1EA2-4B46-98E1-9297DBDC05F0}" type="pres">
      <dgm:prSet presAssocID="{1B922EA5-4A42-48AE-997D-E60451AAED76}" presName="linearFlow" presStyleCnt="0">
        <dgm:presLayoutVars>
          <dgm:dir/>
          <dgm:resizeHandles val="exact"/>
        </dgm:presLayoutVars>
      </dgm:prSet>
      <dgm:spPr/>
    </dgm:pt>
    <dgm:pt modelId="{99BF18F1-E810-4D55-B476-DF8A8666BBA4}" type="pres">
      <dgm:prSet presAssocID="{512367A4-8209-45AE-B2C3-09F83ED2798A}" presName="composite" presStyleCnt="0"/>
      <dgm:spPr/>
    </dgm:pt>
    <dgm:pt modelId="{BC197E37-C476-4374-BCD0-BBE720CC9D8C}" type="pres">
      <dgm:prSet presAssocID="{512367A4-8209-45AE-B2C3-09F83ED2798A}" presName="imgShp" presStyleLbl="fgImgPlac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8F126C0B-2E55-4B05-9F1E-B499E1AF385E}" type="pres">
      <dgm:prSet presAssocID="{512367A4-8209-45AE-B2C3-09F83ED2798A}" presName="txShp" presStyleLbl="node1" presStyleIdx="0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6F140F87-EAD3-4E77-A654-316DEE9A49A5}" type="pres">
      <dgm:prSet presAssocID="{438CC7FE-897C-4BF5-A59D-5E3A75E7AA02}" presName="spacing" presStyleCnt="0"/>
      <dgm:spPr/>
    </dgm:pt>
    <dgm:pt modelId="{BE509C74-E3A0-4055-B7CD-9C8EBC7BDBDC}" type="pres">
      <dgm:prSet presAssocID="{271F1BE8-8DA8-41D5-BBE6-554585EC1E82}" presName="composite" presStyleCnt="0"/>
      <dgm:spPr/>
    </dgm:pt>
    <dgm:pt modelId="{36D0F870-3CAD-4D0B-94F4-5FA1E3888B2C}" type="pres">
      <dgm:prSet presAssocID="{271F1BE8-8DA8-41D5-BBE6-554585EC1E82}" presName="imgShp" presStyleLbl="fgImgPlace1" presStyleIdx="1" presStyleCnt="2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1FB49882-AB3B-4468-BDAB-0D3F10AEB84B}" type="pres">
      <dgm:prSet presAssocID="{271F1BE8-8DA8-41D5-BBE6-554585EC1E82}" presName="txShp" presStyleLbl="node1" presStyleIdx="1" presStyleCnt="2" custLinFactNeighborX="608" custLinFactNeighborY="1509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</dgm:ptLst>
  <dgm:cxnLst>
    <dgm:cxn modelId="{9ADD3B49-617C-4169-BB52-8689466480D6}" type="presOf" srcId="{271F1BE8-8DA8-41D5-BBE6-554585EC1E82}" destId="{1FB49882-AB3B-4468-BDAB-0D3F10AEB84B}" srcOrd="0" destOrd="0" presId="urn:microsoft.com/office/officeart/2005/8/layout/vList3"/>
    <dgm:cxn modelId="{E3828270-D59C-4895-BA80-6C3C49E68D6B}" type="presOf" srcId="{512367A4-8209-45AE-B2C3-09F83ED2798A}" destId="{8F126C0B-2E55-4B05-9F1E-B499E1AF385E}" srcOrd="0" destOrd="0" presId="urn:microsoft.com/office/officeart/2005/8/layout/vList3"/>
    <dgm:cxn modelId="{F35BE83F-C1AA-4288-8879-3DBBE490B743}" srcId="{1B922EA5-4A42-48AE-997D-E60451AAED76}" destId="{271F1BE8-8DA8-41D5-BBE6-554585EC1E82}" srcOrd="1" destOrd="0" parTransId="{B4D20698-08EF-4379-9BAD-0839B21CA3AA}" sibTransId="{3ABF2B7F-2BD4-4998-915A-022344D48AB9}"/>
    <dgm:cxn modelId="{FAA6E335-D35A-466A-A08B-2485964BBCAC}" type="presOf" srcId="{1B922EA5-4A42-48AE-997D-E60451AAED76}" destId="{9E25FC7F-1EA2-4B46-98E1-9297DBDC05F0}" srcOrd="0" destOrd="0" presId="urn:microsoft.com/office/officeart/2005/8/layout/vList3"/>
    <dgm:cxn modelId="{466A2E4D-A568-4046-8DE0-9FF726E13511}" srcId="{1B922EA5-4A42-48AE-997D-E60451AAED76}" destId="{512367A4-8209-45AE-B2C3-09F83ED2798A}" srcOrd="0" destOrd="0" parTransId="{73E06EF0-15EF-4CA0-A76A-0BEB371EAEA9}" sibTransId="{438CC7FE-897C-4BF5-A59D-5E3A75E7AA02}"/>
    <dgm:cxn modelId="{B3595FC4-56A7-4912-8572-7A885A5A4124}" type="presParOf" srcId="{9E25FC7F-1EA2-4B46-98E1-9297DBDC05F0}" destId="{99BF18F1-E810-4D55-B476-DF8A8666BBA4}" srcOrd="0" destOrd="0" presId="urn:microsoft.com/office/officeart/2005/8/layout/vList3"/>
    <dgm:cxn modelId="{1F70225B-6F72-4971-9EB6-83164A8E21A6}" type="presParOf" srcId="{99BF18F1-E810-4D55-B476-DF8A8666BBA4}" destId="{BC197E37-C476-4374-BCD0-BBE720CC9D8C}" srcOrd="0" destOrd="0" presId="urn:microsoft.com/office/officeart/2005/8/layout/vList3"/>
    <dgm:cxn modelId="{DAA69C59-4B13-48C9-AB11-630E0D3E1D79}" type="presParOf" srcId="{99BF18F1-E810-4D55-B476-DF8A8666BBA4}" destId="{8F126C0B-2E55-4B05-9F1E-B499E1AF385E}" srcOrd="1" destOrd="0" presId="urn:microsoft.com/office/officeart/2005/8/layout/vList3"/>
    <dgm:cxn modelId="{642F4C33-A3CA-4659-8325-71C5EBABBB38}" type="presParOf" srcId="{9E25FC7F-1EA2-4B46-98E1-9297DBDC05F0}" destId="{6F140F87-EAD3-4E77-A654-316DEE9A49A5}" srcOrd="1" destOrd="0" presId="urn:microsoft.com/office/officeart/2005/8/layout/vList3"/>
    <dgm:cxn modelId="{DCCE2276-366B-4E5D-A781-64E65D6DCA28}" type="presParOf" srcId="{9E25FC7F-1EA2-4B46-98E1-9297DBDC05F0}" destId="{BE509C74-E3A0-4055-B7CD-9C8EBC7BDBDC}" srcOrd="2" destOrd="0" presId="urn:microsoft.com/office/officeart/2005/8/layout/vList3"/>
    <dgm:cxn modelId="{40686303-DE9B-420F-A1FF-B1FDA087930E}" type="presParOf" srcId="{BE509C74-E3A0-4055-B7CD-9C8EBC7BDBDC}" destId="{36D0F870-3CAD-4D0B-94F4-5FA1E3888B2C}" srcOrd="0" destOrd="0" presId="urn:microsoft.com/office/officeart/2005/8/layout/vList3"/>
    <dgm:cxn modelId="{4254B703-D1AB-47EF-8950-E8C0BDB7C2A2}" type="presParOf" srcId="{BE509C74-E3A0-4055-B7CD-9C8EBC7BDBDC}" destId="{1FB49882-AB3B-4468-BDAB-0D3F10AEB84B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B922EA5-4A42-48AE-997D-E60451AAED76}" type="doc">
      <dgm:prSet loTypeId="urn:microsoft.com/office/officeart/2005/8/layout/vList3" loCatId="list" qsTypeId="urn:microsoft.com/office/officeart/2005/8/quickstyle/3d7" qsCatId="3D" csTypeId="urn:microsoft.com/office/officeart/2005/8/colors/accent1_2" csCatId="accent1" phldr="1"/>
      <dgm:spPr/>
    </dgm:pt>
    <dgm:pt modelId="{512367A4-8209-45AE-B2C3-09F83ED2798A}">
      <dgm:prSet phldrT="[Text]" custT="1"/>
      <dgm:spPr/>
      <dgm:t>
        <a:bodyPr/>
        <a:lstStyle/>
        <a:p>
          <a:pPr rtl="1"/>
          <a:r>
            <a:rPr lang="ar-EG" sz="6600" b="1" dirty="0" smtClean="0">
              <a:latin typeface="Arabic Typesetting" pitchFamily="66" charset="-78"/>
              <a:cs typeface="Arabic Typesetting" pitchFamily="66" charset="-78"/>
            </a:rPr>
            <a:t>ترويح فردي</a:t>
          </a:r>
          <a:endParaRPr lang="ar-EG" sz="6600" b="1" dirty="0">
            <a:latin typeface="Arabic Typesetting" pitchFamily="66" charset="-78"/>
            <a:cs typeface="Arabic Typesetting" pitchFamily="66" charset="-78"/>
          </a:endParaRPr>
        </a:p>
      </dgm:t>
    </dgm:pt>
    <dgm:pt modelId="{73E06EF0-15EF-4CA0-A76A-0BEB371EAEA9}" type="parTrans" cxnId="{466A2E4D-A568-4046-8DE0-9FF726E13511}">
      <dgm:prSet/>
      <dgm:spPr/>
      <dgm:t>
        <a:bodyPr/>
        <a:lstStyle/>
        <a:p>
          <a:pPr rtl="1"/>
          <a:endParaRPr lang="ar-EG"/>
        </a:p>
      </dgm:t>
    </dgm:pt>
    <dgm:pt modelId="{438CC7FE-897C-4BF5-A59D-5E3A75E7AA02}" type="sibTrans" cxnId="{466A2E4D-A568-4046-8DE0-9FF726E13511}">
      <dgm:prSet/>
      <dgm:spPr/>
      <dgm:t>
        <a:bodyPr/>
        <a:lstStyle/>
        <a:p>
          <a:pPr rtl="1"/>
          <a:endParaRPr lang="ar-EG"/>
        </a:p>
      </dgm:t>
    </dgm:pt>
    <dgm:pt modelId="{271F1BE8-8DA8-41D5-BBE6-554585EC1E82}">
      <dgm:prSet phldrT="[Text]" custT="1"/>
      <dgm:spPr/>
      <dgm:t>
        <a:bodyPr/>
        <a:lstStyle/>
        <a:p>
          <a:pPr rtl="1"/>
          <a:r>
            <a:rPr lang="ar-EG" sz="6600" b="1" dirty="0" smtClean="0">
              <a:latin typeface="Arabic Typesetting" pitchFamily="66" charset="-78"/>
              <a:cs typeface="Arabic Typesetting" pitchFamily="66" charset="-78"/>
            </a:rPr>
            <a:t>ترويح جماعي</a:t>
          </a:r>
          <a:endParaRPr lang="ar-EG" sz="6600" b="1" dirty="0">
            <a:latin typeface="Arabic Typesetting" pitchFamily="66" charset="-78"/>
            <a:cs typeface="Arabic Typesetting" pitchFamily="66" charset="-78"/>
          </a:endParaRPr>
        </a:p>
      </dgm:t>
    </dgm:pt>
    <dgm:pt modelId="{B4D20698-08EF-4379-9BAD-0839B21CA3AA}" type="parTrans" cxnId="{F35BE83F-C1AA-4288-8879-3DBBE490B743}">
      <dgm:prSet/>
      <dgm:spPr/>
      <dgm:t>
        <a:bodyPr/>
        <a:lstStyle/>
        <a:p>
          <a:pPr rtl="1"/>
          <a:endParaRPr lang="ar-EG"/>
        </a:p>
      </dgm:t>
    </dgm:pt>
    <dgm:pt modelId="{3ABF2B7F-2BD4-4998-915A-022344D48AB9}" type="sibTrans" cxnId="{F35BE83F-C1AA-4288-8879-3DBBE490B743}">
      <dgm:prSet/>
      <dgm:spPr/>
      <dgm:t>
        <a:bodyPr/>
        <a:lstStyle/>
        <a:p>
          <a:pPr rtl="1"/>
          <a:endParaRPr lang="ar-EG"/>
        </a:p>
      </dgm:t>
    </dgm:pt>
    <dgm:pt modelId="{9E25FC7F-1EA2-4B46-98E1-9297DBDC05F0}" type="pres">
      <dgm:prSet presAssocID="{1B922EA5-4A42-48AE-997D-E60451AAED76}" presName="linearFlow" presStyleCnt="0">
        <dgm:presLayoutVars>
          <dgm:dir/>
          <dgm:resizeHandles val="exact"/>
        </dgm:presLayoutVars>
      </dgm:prSet>
      <dgm:spPr/>
    </dgm:pt>
    <dgm:pt modelId="{99BF18F1-E810-4D55-B476-DF8A8666BBA4}" type="pres">
      <dgm:prSet presAssocID="{512367A4-8209-45AE-B2C3-09F83ED2798A}" presName="composite" presStyleCnt="0"/>
      <dgm:spPr/>
    </dgm:pt>
    <dgm:pt modelId="{BC197E37-C476-4374-BCD0-BBE720CC9D8C}" type="pres">
      <dgm:prSet presAssocID="{512367A4-8209-45AE-B2C3-09F83ED2798A}" presName="imgShp" presStyleLbl="fgImgPlace1" presStyleIdx="0" presStyleCnt="2"/>
      <dgm:spPr/>
    </dgm:pt>
    <dgm:pt modelId="{8F126C0B-2E55-4B05-9F1E-B499E1AF385E}" type="pres">
      <dgm:prSet presAssocID="{512367A4-8209-45AE-B2C3-09F83ED2798A}" presName="txShp" presStyleLbl="node1" presStyleIdx="0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6F140F87-EAD3-4E77-A654-316DEE9A49A5}" type="pres">
      <dgm:prSet presAssocID="{438CC7FE-897C-4BF5-A59D-5E3A75E7AA02}" presName="spacing" presStyleCnt="0"/>
      <dgm:spPr/>
    </dgm:pt>
    <dgm:pt modelId="{BE509C74-E3A0-4055-B7CD-9C8EBC7BDBDC}" type="pres">
      <dgm:prSet presAssocID="{271F1BE8-8DA8-41D5-BBE6-554585EC1E82}" presName="composite" presStyleCnt="0"/>
      <dgm:spPr/>
    </dgm:pt>
    <dgm:pt modelId="{36D0F870-3CAD-4D0B-94F4-5FA1E3888B2C}" type="pres">
      <dgm:prSet presAssocID="{271F1BE8-8DA8-41D5-BBE6-554585EC1E82}" presName="imgShp" presStyleLbl="fgImgPlace1" presStyleIdx="1" presStyleCnt="2"/>
      <dgm:spPr/>
    </dgm:pt>
    <dgm:pt modelId="{1FB49882-AB3B-4468-BDAB-0D3F10AEB84B}" type="pres">
      <dgm:prSet presAssocID="{271F1BE8-8DA8-41D5-BBE6-554585EC1E82}" presName="txShp" presStyleLbl="node1" presStyleIdx="1" presStyleCnt="2" custLinFactNeighborX="608" custLinFactNeighborY="1509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</dgm:ptLst>
  <dgm:cxnLst>
    <dgm:cxn modelId="{49D1CF66-9399-4AC5-8859-D391110DCCAB}" type="presOf" srcId="{512367A4-8209-45AE-B2C3-09F83ED2798A}" destId="{8F126C0B-2E55-4B05-9F1E-B499E1AF385E}" srcOrd="0" destOrd="0" presId="urn:microsoft.com/office/officeart/2005/8/layout/vList3"/>
    <dgm:cxn modelId="{25954EFA-12FC-4ED4-85DD-4E22B08C9B88}" type="presOf" srcId="{271F1BE8-8DA8-41D5-BBE6-554585EC1E82}" destId="{1FB49882-AB3B-4468-BDAB-0D3F10AEB84B}" srcOrd="0" destOrd="0" presId="urn:microsoft.com/office/officeart/2005/8/layout/vList3"/>
    <dgm:cxn modelId="{F35BE83F-C1AA-4288-8879-3DBBE490B743}" srcId="{1B922EA5-4A42-48AE-997D-E60451AAED76}" destId="{271F1BE8-8DA8-41D5-BBE6-554585EC1E82}" srcOrd="1" destOrd="0" parTransId="{B4D20698-08EF-4379-9BAD-0839B21CA3AA}" sibTransId="{3ABF2B7F-2BD4-4998-915A-022344D48AB9}"/>
    <dgm:cxn modelId="{466A2E4D-A568-4046-8DE0-9FF726E13511}" srcId="{1B922EA5-4A42-48AE-997D-E60451AAED76}" destId="{512367A4-8209-45AE-B2C3-09F83ED2798A}" srcOrd="0" destOrd="0" parTransId="{73E06EF0-15EF-4CA0-A76A-0BEB371EAEA9}" sibTransId="{438CC7FE-897C-4BF5-A59D-5E3A75E7AA02}"/>
    <dgm:cxn modelId="{74D671F2-FFF7-4427-8C8E-B2C386A4A74A}" type="presOf" srcId="{1B922EA5-4A42-48AE-997D-E60451AAED76}" destId="{9E25FC7F-1EA2-4B46-98E1-9297DBDC05F0}" srcOrd="0" destOrd="0" presId="urn:microsoft.com/office/officeart/2005/8/layout/vList3"/>
    <dgm:cxn modelId="{39DBD36A-C40C-43CD-B141-6ADF64187671}" type="presParOf" srcId="{9E25FC7F-1EA2-4B46-98E1-9297DBDC05F0}" destId="{99BF18F1-E810-4D55-B476-DF8A8666BBA4}" srcOrd="0" destOrd="0" presId="urn:microsoft.com/office/officeart/2005/8/layout/vList3"/>
    <dgm:cxn modelId="{7E140B97-2414-4352-ADC3-D04367F197DA}" type="presParOf" srcId="{99BF18F1-E810-4D55-B476-DF8A8666BBA4}" destId="{BC197E37-C476-4374-BCD0-BBE720CC9D8C}" srcOrd="0" destOrd="0" presId="urn:microsoft.com/office/officeart/2005/8/layout/vList3"/>
    <dgm:cxn modelId="{02F9284A-220D-4920-BE36-60F94B104992}" type="presParOf" srcId="{99BF18F1-E810-4D55-B476-DF8A8666BBA4}" destId="{8F126C0B-2E55-4B05-9F1E-B499E1AF385E}" srcOrd="1" destOrd="0" presId="urn:microsoft.com/office/officeart/2005/8/layout/vList3"/>
    <dgm:cxn modelId="{2585D1FC-323A-40E8-B68C-EEF184ADEC46}" type="presParOf" srcId="{9E25FC7F-1EA2-4B46-98E1-9297DBDC05F0}" destId="{6F140F87-EAD3-4E77-A654-316DEE9A49A5}" srcOrd="1" destOrd="0" presId="urn:microsoft.com/office/officeart/2005/8/layout/vList3"/>
    <dgm:cxn modelId="{BCB59F81-A524-4427-80EF-89782EC485E8}" type="presParOf" srcId="{9E25FC7F-1EA2-4B46-98E1-9297DBDC05F0}" destId="{BE509C74-E3A0-4055-B7CD-9C8EBC7BDBDC}" srcOrd="2" destOrd="0" presId="urn:microsoft.com/office/officeart/2005/8/layout/vList3"/>
    <dgm:cxn modelId="{EB52162B-8CB6-4B85-AFE7-70C1965B036F}" type="presParOf" srcId="{BE509C74-E3A0-4055-B7CD-9C8EBC7BDBDC}" destId="{36D0F870-3CAD-4D0B-94F4-5FA1E3888B2C}" srcOrd="0" destOrd="0" presId="urn:microsoft.com/office/officeart/2005/8/layout/vList3"/>
    <dgm:cxn modelId="{7D9BD468-270D-4EAF-8E62-252BB14AE152}" type="presParOf" srcId="{BE509C74-E3A0-4055-B7CD-9C8EBC7BDBDC}" destId="{1FB49882-AB3B-4468-BDAB-0D3F10AEB84B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B922EA5-4A42-48AE-997D-E60451AAED76}" type="doc">
      <dgm:prSet loTypeId="urn:microsoft.com/office/officeart/2005/8/layout/vList3" loCatId="list" qsTypeId="urn:microsoft.com/office/officeart/2005/8/quickstyle/3d7" qsCatId="3D" csTypeId="urn:microsoft.com/office/officeart/2005/8/colors/accent1_2" csCatId="accent1" phldr="1"/>
      <dgm:spPr/>
    </dgm:pt>
    <dgm:pt modelId="{512367A4-8209-45AE-B2C3-09F83ED2798A}">
      <dgm:prSet phldrT="[Text]" custT="1"/>
      <dgm:spPr/>
      <dgm:t>
        <a:bodyPr/>
        <a:lstStyle/>
        <a:p>
          <a:pPr rtl="1"/>
          <a:r>
            <a:rPr lang="ar-EG" sz="6600" b="1" dirty="0" smtClean="0">
              <a:latin typeface="Arabic Typesetting" pitchFamily="66" charset="-78"/>
              <a:cs typeface="Arabic Typesetting" pitchFamily="66" charset="-78"/>
            </a:rPr>
            <a:t>ترويح منظم</a:t>
          </a:r>
          <a:endParaRPr lang="ar-EG" sz="6600" b="1" dirty="0">
            <a:latin typeface="Arabic Typesetting" pitchFamily="66" charset="-78"/>
            <a:cs typeface="Arabic Typesetting" pitchFamily="66" charset="-78"/>
          </a:endParaRPr>
        </a:p>
      </dgm:t>
    </dgm:pt>
    <dgm:pt modelId="{73E06EF0-15EF-4CA0-A76A-0BEB371EAEA9}" type="parTrans" cxnId="{466A2E4D-A568-4046-8DE0-9FF726E13511}">
      <dgm:prSet/>
      <dgm:spPr/>
      <dgm:t>
        <a:bodyPr/>
        <a:lstStyle/>
        <a:p>
          <a:pPr rtl="1"/>
          <a:endParaRPr lang="ar-EG"/>
        </a:p>
      </dgm:t>
    </dgm:pt>
    <dgm:pt modelId="{438CC7FE-897C-4BF5-A59D-5E3A75E7AA02}" type="sibTrans" cxnId="{466A2E4D-A568-4046-8DE0-9FF726E13511}">
      <dgm:prSet/>
      <dgm:spPr/>
      <dgm:t>
        <a:bodyPr/>
        <a:lstStyle/>
        <a:p>
          <a:pPr rtl="1"/>
          <a:endParaRPr lang="ar-EG"/>
        </a:p>
      </dgm:t>
    </dgm:pt>
    <dgm:pt modelId="{271F1BE8-8DA8-41D5-BBE6-554585EC1E82}">
      <dgm:prSet phldrT="[Text]" custT="1"/>
      <dgm:spPr/>
      <dgm:t>
        <a:bodyPr/>
        <a:lstStyle/>
        <a:p>
          <a:pPr rtl="1"/>
          <a:r>
            <a:rPr lang="ar-EG" sz="6600" b="1" dirty="0" smtClean="0">
              <a:latin typeface="Arabic Typesetting" pitchFamily="66" charset="-78"/>
              <a:cs typeface="Arabic Typesetting" pitchFamily="66" charset="-78"/>
            </a:rPr>
            <a:t>ترويح غير منظم</a:t>
          </a:r>
          <a:endParaRPr lang="ar-EG" sz="6600" b="1" dirty="0">
            <a:latin typeface="Arabic Typesetting" pitchFamily="66" charset="-78"/>
            <a:cs typeface="Arabic Typesetting" pitchFamily="66" charset="-78"/>
          </a:endParaRPr>
        </a:p>
      </dgm:t>
    </dgm:pt>
    <dgm:pt modelId="{B4D20698-08EF-4379-9BAD-0839B21CA3AA}" type="parTrans" cxnId="{F35BE83F-C1AA-4288-8879-3DBBE490B743}">
      <dgm:prSet/>
      <dgm:spPr/>
      <dgm:t>
        <a:bodyPr/>
        <a:lstStyle/>
        <a:p>
          <a:pPr rtl="1"/>
          <a:endParaRPr lang="ar-EG"/>
        </a:p>
      </dgm:t>
    </dgm:pt>
    <dgm:pt modelId="{3ABF2B7F-2BD4-4998-915A-022344D48AB9}" type="sibTrans" cxnId="{F35BE83F-C1AA-4288-8879-3DBBE490B743}">
      <dgm:prSet/>
      <dgm:spPr/>
      <dgm:t>
        <a:bodyPr/>
        <a:lstStyle/>
        <a:p>
          <a:pPr rtl="1"/>
          <a:endParaRPr lang="ar-EG"/>
        </a:p>
      </dgm:t>
    </dgm:pt>
    <dgm:pt modelId="{9E25FC7F-1EA2-4B46-98E1-9297DBDC05F0}" type="pres">
      <dgm:prSet presAssocID="{1B922EA5-4A42-48AE-997D-E60451AAED76}" presName="linearFlow" presStyleCnt="0">
        <dgm:presLayoutVars>
          <dgm:dir/>
          <dgm:resizeHandles val="exact"/>
        </dgm:presLayoutVars>
      </dgm:prSet>
      <dgm:spPr/>
    </dgm:pt>
    <dgm:pt modelId="{99BF18F1-E810-4D55-B476-DF8A8666BBA4}" type="pres">
      <dgm:prSet presAssocID="{512367A4-8209-45AE-B2C3-09F83ED2798A}" presName="composite" presStyleCnt="0"/>
      <dgm:spPr/>
    </dgm:pt>
    <dgm:pt modelId="{BC197E37-C476-4374-BCD0-BBE720CC9D8C}" type="pres">
      <dgm:prSet presAssocID="{512367A4-8209-45AE-B2C3-09F83ED2798A}" presName="imgShp" presStyleLbl="fgImgPlace1" presStyleIdx="0" presStyleCnt="2"/>
      <dgm:spPr/>
    </dgm:pt>
    <dgm:pt modelId="{8F126C0B-2E55-4B05-9F1E-B499E1AF385E}" type="pres">
      <dgm:prSet presAssocID="{512367A4-8209-45AE-B2C3-09F83ED2798A}" presName="txShp" presStyleLbl="node1" presStyleIdx="0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6F140F87-EAD3-4E77-A654-316DEE9A49A5}" type="pres">
      <dgm:prSet presAssocID="{438CC7FE-897C-4BF5-A59D-5E3A75E7AA02}" presName="spacing" presStyleCnt="0"/>
      <dgm:spPr/>
    </dgm:pt>
    <dgm:pt modelId="{BE509C74-E3A0-4055-B7CD-9C8EBC7BDBDC}" type="pres">
      <dgm:prSet presAssocID="{271F1BE8-8DA8-41D5-BBE6-554585EC1E82}" presName="composite" presStyleCnt="0"/>
      <dgm:spPr/>
    </dgm:pt>
    <dgm:pt modelId="{36D0F870-3CAD-4D0B-94F4-5FA1E3888B2C}" type="pres">
      <dgm:prSet presAssocID="{271F1BE8-8DA8-41D5-BBE6-554585EC1E82}" presName="imgShp" presStyleLbl="fgImgPlace1" presStyleIdx="1" presStyleCnt="2"/>
      <dgm:spPr/>
    </dgm:pt>
    <dgm:pt modelId="{1FB49882-AB3B-4468-BDAB-0D3F10AEB84B}" type="pres">
      <dgm:prSet presAssocID="{271F1BE8-8DA8-41D5-BBE6-554585EC1E82}" presName="txShp" presStyleLbl="node1" presStyleIdx="1" presStyleCnt="2" custLinFactNeighborX="608" custLinFactNeighborY="1509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</dgm:ptLst>
  <dgm:cxnLst>
    <dgm:cxn modelId="{EE862101-DCE4-4D70-8A38-81A198EE5F81}" type="presOf" srcId="{512367A4-8209-45AE-B2C3-09F83ED2798A}" destId="{8F126C0B-2E55-4B05-9F1E-B499E1AF385E}" srcOrd="0" destOrd="0" presId="urn:microsoft.com/office/officeart/2005/8/layout/vList3"/>
    <dgm:cxn modelId="{F35BE83F-C1AA-4288-8879-3DBBE490B743}" srcId="{1B922EA5-4A42-48AE-997D-E60451AAED76}" destId="{271F1BE8-8DA8-41D5-BBE6-554585EC1E82}" srcOrd="1" destOrd="0" parTransId="{B4D20698-08EF-4379-9BAD-0839B21CA3AA}" sibTransId="{3ABF2B7F-2BD4-4998-915A-022344D48AB9}"/>
    <dgm:cxn modelId="{52DB15F8-5929-4E93-B873-CBF6B0CB39CD}" type="presOf" srcId="{271F1BE8-8DA8-41D5-BBE6-554585EC1E82}" destId="{1FB49882-AB3B-4468-BDAB-0D3F10AEB84B}" srcOrd="0" destOrd="0" presId="urn:microsoft.com/office/officeart/2005/8/layout/vList3"/>
    <dgm:cxn modelId="{466A2E4D-A568-4046-8DE0-9FF726E13511}" srcId="{1B922EA5-4A42-48AE-997D-E60451AAED76}" destId="{512367A4-8209-45AE-B2C3-09F83ED2798A}" srcOrd="0" destOrd="0" parTransId="{73E06EF0-15EF-4CA0-A76A-0BEB371EAEA9}" sibTransId="{438CC7FE-897C-4BF5-A59D-5E3A75E7AA02}"/>
    <dgm:cxn modelId="{E8F828C2-4197-4414-9A0A-EC2CDA410945}" type="presOf" srcId="{1B922EA5-4A42-48AE-997D-E60451AAED76}" destId="{9E25FC7F-1EA2-4B46-98E1-9297DBDC05F0}" srcOrd="0" destOrd="0" presId="urn:microsoft.com/office/officeart/2005/8/layout/vList3"/>
    <dgm:cxn modelId="{4C1F48CD-2755-418C-A6EF-0FA56C809DEA}" type="presParOf" srcId="{9E25FC7F-1EA2-4B46-98E1-9297DBDC05F0}" destId="{99BF18F1-E810-4D55-B476-DF8A8666BBA4}" srcOrd="0" destOrd="0" presId="urn:microsoft.com/office/officeart/2005/8/layout/vList3"/>
    <dgm:cxn modelId="{1E18C232-244E-42AB-B778-2522DE8F2E58}" type="presParOf" srcId="{99BF18F1-E810-4D55-B476-DF8A8666BBA4}" destId="{BC197E37-C476-4374-BCD0-BBE720CC9D8C}" srcOrd="0" destOrd="0" presId="urn:microsoft.com/office/officeart/2005/8/layout/vList3"/>
    <dgm:cxn modelId="{F771909B-673C-49EF-8F7F-D3B8C3AE4E94}" type="presParOf" srcId="{99BF18F1-E810-4D55-B476-DF8A8666BBA4}" destId="{8F126C0B-2E55-4B05-9F1E-B499E1AF385E}" srcOrd="1" destOrd="0" presId="urn:microsoft.com/office/officeart/2005/8/layout/vList3"/>
    <dgm:cxn modelId="{6D37D1C7-3367-4CED-AA70-3772C0B31ABF}" type="presParOf" srcId="{9E25FC7F-1EA2-4B46-98E1-9297DBDC05F0}" destId="{6F140F87-EAD3-4E77-A654-316DEE9A49A5}" srcOrd="1" destOrd="0" presId="urn:microsoft.com/office/officeart/2005/8/layout/vList3"/>
    <dgm:cxn modelId="{01B5343D-29F1-4E94-B26C-C9B19932FE63}" type="presParOf" srcId="{9E25FC7F-1EA2-4B46-98E1-9297DBDC05F0}" destId="{BE509C74-E3A0-4055-B7CD-9C8EBC7BDBDC}" srcOrd="2" destOrd="0" presId="urn:microsoft.com/office/officeart/2005/8/layout/vList3"/>
    <dgm:cxn modelId="{CEA3DDE8-59D1-4738-8BBA-300BFCD57321}" type="presParOf" srcId="{BE509C74-E3A0-4055-B7CD-9C8EBC7BDBDC}" destId="{36D0F870-3CAD-4D0B-94F4-5FA1E3888B2C}" srcOrd="0" destOrd="0" presId="urn:microsoft.com/office/officeart/2005/8/layout/vList3"/>
    <dgm:cxn modelId="{98473791-9626-4F48-BD62-EC4AF2D81420}" type="presParOf" srcId="{BE509C74-E3A0-4055-B7CD-9C8EBC7BDBDC}" destId="{1FB49882-AB3B-4468-BDAB-0D3F10AEB84B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B922EA5-4A42-48AE-997D-E60451AAED76}" type="doc">
      <dgm:prSet loTypeId="urn:microsoft.com/office/officeart/2005/8/layout/vList3" loCatId="list" qsTypeId="urn:microsoft.com/office/officeart/2005/8/quickstyle/3d7" qsCatId="3D" csTypeId="urn:microsoft.com/office/officeart/2005/8/colors/accent1_2" csCatId="accent1" phldr="1"/>
      <dgm:spPr/>
    </dgm:pt>
    <dgm:pt modelId="{512367A4-8209-45AE-B2C3-09F83ED2798A}">
      <dgm:prSet phldrT="[Text]" custT="1"/>
      <dgm:spPr/>
      <dgm:t>
        <a:bodyPr/>
        <a:lstStyle/>
        <a:p>
          <a:pPr rtl="1"/>
          <a:r>
            <a:rPr lang="ar-EG" sz="6600" b="1" dirty="0" smtClean="0">
              <a:latin typeface="Arabic Typesetting" pitchFamily="66" charset="-78"/>
              <a:cs typeface="Arabic Typesetting" pitchFamily="66" charset="-78"/>
            </a:rPr>
            <a:t>إيجابي</a:t>
          </a:r>
          <a:endParaRPr lang="ar-EG" sz="6600" b="1" dirty="0">
            <a:latin typeface="Arabic Typesetting" pitchFamily="66" charset="-78"/>
            <a:cs typeface="Arabic Typesetting" pitchFamily="66" charset="-78"/>
          </a:endParaRPr>
        </a:p>
      </dgm:t>
    </dgm:pt>
    <dgm:pt modelId="{73E06EF0-15EF-4CA0-A76A-0BEB371EAEA9}" type="parTrans" cxnId="{466A2E4D-A568-4046-8DE0-9FF726E13511}">
      <dgm:prSet/>
      <dgm:spPr/>
      <dgm:t>
        <a:bodyPr/>
        <a:lstStyle/>
        <a:p>
          <a:pPr rtl="1"/>
          <a:endParaRPr lang="ar-EG"/>
        </a:p>
      </dgm:t>
    </dgm:pt>
    <dgm:pt modelId="{438CC7FE-897C-4BF5-A59D-5E3A75E7AA02}" type="sibTrans" cxnId="{466A2E4D-A568-4046-8DE0-9FF726E13511}">
      <dgm:prSet/>
      <dgm:spPr/>
      <dgm:t>
        <a:bodyPr/>
        <a:lstStyle/>
        <a:p>
          <a:pPr rtl="1"/>
          <a:endParaRPr lang="ar-EG"/>
        </a:p>
      </dgm:t>
    </dgm:pt>
    <dgm:pt modelId="{271F1BE8-8DA8-41D5-BBE6-554585EC1E82}">
      <dgm:prSet phldrT="[Text]" custT="1"/>
      <dgm:spPr/>
      <dgm:t>
        <a:bodyPr/>
        <a:lstStyle/>
        <a:p>
          <a:pPr rtl="1"/>
          <a:r>
            <a:rPr lang="ar-EG" sz="6600" b="1" dirty="0" smtClean="0">
              <a:latin typeface="Arabic Typesetting" pitchFamily="66" charset="-78"/>
              <a:cs typeface="Arabic Typesetting" pitchFamily="66" charset="-78"/>
            </a:rPr>
            <a:t>سلبي</a:t>
          </a:r>
          <a:endParaRPr lang="ar-EG" sz="6600" b="1" dirty="0">
            <a:latin typeface="Arabic Typesetting" pitchFamily="66" charset="-78"/>
            <a:cs typeface="Arabic Typesetting" pitchFamily="66" charset="-78"/>
          </a:endParaRPr>
        </a:p>
      </dgm:t>
    </dgm:pt>
    <dgm:pt modelId="{B4D20698-08EF-4379-9BAD-0839B21CA3AA}" type="parTrans" cxnId="{F35BE83F-C1AA-4288-8879-3DBBE490B743}">
      <dgm:prSet/>
      <dgm:spPr/>
      <dgm:t>
        <a:bodyPr/>
        <a:lstStyle/>
        <a:p>
          <a:pPr rtl="1"/>
          <a:endParaRPr lang="ar-EG"/>
        </a:p>
      </dgm:t>
    </dgm:pt>
    <dgm:pt modelId="{3ABF2B7F-2BD4-4998-915A-022344D48AB9}" type="sibTrans" cxnId="{F35BE83F-C1AA-4288-8879-3DBBE490B743}">
      <dgm:prSet/>
      <dgm:spPr/>
      <dgm:t>
        <a:bodyPr/>
        <a:lstStyle/>
        <a:p>
          <a:pPr rtl="1"/>
          <a:endParaRPr lang="ar-EG"/>
        </a:p>
      </dgm:t>
    </dgm:pt>
    <dgm:pt modelId="{9E25FC7F-1EA2-4B46-98E1-9297DBDC05F0}" type="pres">
      <dgm:prSet presAssocID="{1B922EA5-4A42-48AE-997D-E60451AAED76}" presName="linearFlow" presStyleCnt="0">
        <dgm:presLayoutVars>
          <dgm:dir/>
          <dgm:resizeHandles val="exact"/>
        </dgm:presLayoutVars>
      </dgm:prSet>
      <dgm:spPr/>
    </dgm:pt>
    <dgm:pt modelId="{99BF18F1-E810-4D55-B476-DF8A8666BBA4}" type="pres">
      <dgm:prSet presAssocID="{512367A4-8209-45AE-B2C3-09F83ED2798A}" presName="composite" presStyleCnt="0"/>
      <dgm:spPr/>
    </dgm:pt>
    <dgm:pt modelId="{BC197E37-C476-4374-BCD0-BBE720CC9D8C}" type="pres">
      <dgm:prSet presAssocID="{512367A4-8209-45AE-B2C3-09F83ED2798A}" presName="imgShp" presStyleLbl="fgImgPlace1" presStyleIdx="0" presStyleCnt="2"/>
      <dgm:spPr/>
    </dgm:pt>
    <dgm:pt modelId="{8F126C0B-2E55-4B05-9F1E-B499E1AF385E}" type="pres">
      <dgm:prSet presAssocID="{512367A4-8209-45AE-B2C3-09F83ED2798A}" presName="txShp" presStyleLbl="node1" presStyleIdx="0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6F140F87-EAD3-4E77-A654-316DEE9A49A5}" type="pres">
      <dgm:prSet presAssocID="{438CC7FE-897C-4BF5-A59D-5E3A75E7AA02}" presName="spacing" presStyleCnt="0"/>
      <dgm:spPr/>
    </dgm:pt>
    <dgm:pt modelId="{BE509C74-E3A0-4055-B7CD-9C8EBC7BDBDC}" type="pres">
      <dgm:prSet presAssocID="{271F1BE8-8DA8-41D5-BBE6-554585EC1E82}" presName="composite" presStyleCnt="0"/>
      <dgm:spPr/>
    </dgm:pt>
    <dgm:pt modelId="{36D0F870-3CAD-4D0B-94F4-5FA1E3888B2C}" type="pres">
      <dgm:prSet presAssocID="{271F1BE8-8DA8-41D5-BBE6-554585EC1E82}" presName="imgShp" presStyleLbl="fgImgPlace1" presStyleIdx="1" presStyleCnt="2"/>
      <dgm:spPr/>
    </dgm:pt>
    <dgm:pt modelId="{1FB49882-AB3B-4468-BDAB-0D3F10AEB84B}" type="pres">
      <dgm:prSet presAssocID="{271F1BE8-8DA8-41D5-BBE6-554585EC1E82}" presName="txShp" presStyleLbl="node1" presStyleIdx="1" presStyleCnt="2" custLinFactNeighborX="608" custLinFactNeighborY="1509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</dgm:ptLst>
  <dgm:cxnLst>
    <dgm:cxn modelId="{F35BE83F-C1AA-4288-8879-3DBBE490B743}" srcId="{1B922EA5-4A42-48AE-997D-E60451AAED76}" destId="{271F1BE8-8DA8-41D5-BBE6-554585EC1E82}" srcOrd="1" destOrd="0" parTransId="{B4D20698-08EF-4379-9BAD-0839B21CA3AA}" sibTransId="{3ABF2B7F-2BD4-4998-915A-022344D48AB9}"/>
    <dgm:cxn modelId="{CC5B0020-6DBC-4C04-8AFC-ABB1B2F68F43}" type="presOf" srcId="{512367A4-8209-45AE-B2C3-09F83ED2798A}" destId="{8F126C0B-2E55-4B05-9F1E-B499E1AF385E}" srcOrd="0" destOrd="0" presId="urn:microsoft.com/office/officeart/2005/8/layout/vList3"/>
    <dgm:cxn modelId="{466A2E4D-A568-4046-8DE0-9FF726E13511}" srcId="{1B922EA5-4A42-48AE-997D-E60451AAED76}" destId="{512367A4-8209-45AE-B2C3-09F83ED2798A}" srcOrd="0" destOrd="0" parTransId="{73E06EF0-15EF-4CA0-A76A-0BEB371EAEA9}" sibTransId="{438CC7FE-897C-4BF5-A59D-5E3A75E7AA02}"/>
    <dgm:cxn modelId="{905C68C5-F8C7-46AB-A4E1-69914856F047}" type="presOf" srcId="{1B922EA5-4A42-48AE-997D-E60451AAED76}" destId="{9E25FC7F-1EA2-4B46-98E1-9297DBDC05F0}" srcOrd="0" destOrd="0" presId="urn:microsoft.com/office/officeart/2005/8/layout/vList3"/>
    <dgm:cxn modelId="{66C12EEA-6E2D-4D3E-961C-635493598AE4}" type="presOf" srcId="{271F1BE8-8DA8-41D5-BBE6-554585EC1E82}" destId="{1FB49882-AB3B-4468-BDAB-0D3F10AEB84B}" srcOrd="0" destOrd="0" presId="urn:microsoft.com/office/officeart/2005/8/layout/vList3"/>
    <dgm:cxn modelId="{5E6D0690-D624-4B08-B9BB-565604BA1686}" type="presParOf" srcId="{9E25FC7F-1EA2-4B46-98E1-9297DBDC05F0}" destId="{99BF18F1-E810-4D55-B476-DF8A8666BBA4}" srcOrd="0" destOrd="0" presId="urn:microsoft.com/office/officeart/2005/8/layout/vList3"/>
    <dgm:cxn modelId="{E05904F8-1AF9-477D-8EAA-FAB6D59B86A1}" type="presParOf" srcId="{99BF18F1-E810-4D55-B476-DF8A8666BBA4}" destId="{BC197E37-C476-4374-BCD0-BBE720CC9D8C}" srcOrd="0" destOrd="0" presId="urn:microsoft.com/office/officeart/2005/8/layout/vList3"/>
    <dgm:cxn modelId="{C640726C-96DE-4A9F-A4EE-D59838C7F1C4}" type="presParOf" srcId="{99BF18F1-E810-4D55-B476-DF8A8666BBA4}" destId="{8F126C0B-2E55-4B05-9F1E-B499E1AF385E}" srcOrd="1" destOrd="0" presId="urn:microsoft.com/office/officeart/2005/8/layout/vList3"/>
    <dgm:cxn modelId="{11DEB6A1-70A6-4DF0-A859-4CE62B357E32}" type="presParOf" srcId="{9E25FC7F-1EA2-4B46-98E1-9297DBDC05F0}" destId="{6F140F87-EAD3-4E77-A654-316DEE9A49A5}" srcOrd="1" destOrd="0" presId="urn:microsoft.com/office/officeart/2005/8/layout/vList3"/>
    <dgm:cxn modelId="{D13F8CE3-720B-40A0-9CC1-C5AB0C2B90C0}" type="presParOf" srcId="{9E25FC7F-1EA2-4B46-98E1-9297DBDC05F0}" destId="{BE509C74-E3A0-4055-B7CD-9C8EBC7BDBDC}" srcOrd="2" destOrd="0" presId="urn:microsoft.com/office/officeart/2005/8/layout/vList3"/>
    <dgm:cxn modelId="{6A68089F-491A-48B7-A856-D99E1490FD2A}" type="presParOf" srcId="{BE509C74-E3A0-4055-B7CD-9C8EBC7BDBDC}" destId="{36D0F870-3CAD-4D0B-94F4-5FA1E3888B2C}" srcOrd="0" destOrd="0" presId="urn:microsoft.com/office/officeart/2005/8/layout/vList3"/>
    <dgm:cxn modelId="{F8710EFB-AE59-40E5-82D0-E1F3573D45F7}" type="presParOf" srcId="{BE509C74-E3A0-4055-B7CD-9C8EBC7BDBDC}" destId="{1FB49882-AB3B-4468-BDAB-0D3F10AEB84B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B922EA5-4A42-48AE-997D-E60451AAED76}" type="doc">
      <dgm:prSet loTypeId="urn:microsoft.com/office/officeart/2005/8/layout/vList3" loCatId="list" qsTypeId="urn:microsoft.com/office/officeart/2005/8/quickstyle/3d7" qsCatId="3D" csTypeId="urn:microsoft.com/office/officeart/2005/8/colors/accent1_2" csCatId="accent1" phldr="1"/>
      <dgm:spPr/>
    </dgm:pt>
    <dgm:pt modelId="{512367A4-8209-45AE-B2C3-09F83ED2798A}">
      <dgm:prSet phldrT="[Text]" custT="1"/>
      <dgm:spPr/>
      <dgm:t>
        <a:bodyPr/>
        <a:lstStyle/>
        <a:p>
          <a:pPr rtl="1"/>
          <a:r>
            <a:rPr lang="ar-EG" sz="6600" b="1" dirty="0" smtClean="0">
              <a:latin typeface="Arabic Typesetting" pitchFamily="66" charset="-78"/>
              <a:cs typeface="Arabic Typesetting" pitchFamily="66" charset="-78"/>
            </a:rPr>
            <a:t>في الأسرة</a:t>
          </a:r>
          <a:endParaRPr lang="ar-EG" sz="6600" b="1" dirty="0">
            <a:latin typeface="Arabic Typesetting" pitchFamily="66" charset="-78"/>
            <a:cs typeface="Arabic Typesetting" pitchFamily="66" charset="-78"/>
          </a:endParaRPr>
        </a:p>
      </dgm:t>
    </dgm:pt>
    <dgm:pt modelId="{73E06EF0-15EF-4CA0-A76A-0BEB371EAEA9}" type="parTrans" cxnId="{466A2E4D-A568-4046-8DE0-9FF726E13511}">
      <dgm:prSet/>
      <dgm:spPr/>
      <dgm:t>
        <a:bodyPr/>
        <a:lstStyle/>
        <a:p>
          <a:pPr rtl="1"/>
          <a:endParaRPr lang="ar-EG"/>
        </a:p>
      </dgm:t>
    </dgm:pt>
    <dgm:pt modelId="{438CC7FE-897C-4BF5-A59D-5E3A75E7AA02}" type="sibTrans" cxnId="{466A2E4D-A568-4046-8DE0-9FF726E13511}">
      <dgm:prSet/>
      <dgm:spPr/>
      <dgm:t>
        <a:bodyPr/>
        <a:lstStyle/>
        <a:p>
          <a:pPr rtl="1"/>
          <a:endParaRPr lang="ar-EG"/>
        </a:p>
      </dgm:t>
    </dgm:pt>
    <dgm:pt modelId="{271F1BE8-8DA8-41D5-BBE6-554585EC1E82}">
      <dgm:prSet phldrT="[Text]" custT="1"/>
      <dgm:spPr/>
      <dgm:t>
        <a:bodyPr/>
        <a:lstStyle/>
        <a:p>
          <a:pPr rtl="1"/>
          <a:r>
            <a:rPr lang="ar-EG" sz="6600" b="1" dirty="0" smtClean="0">
              <a:latin typeface="Arabic Typesetting" pitchFamily="66" charset="-78"/>
              <a:cs typeface="Arabic Typesetting" pitchFamily="66" charset="-78"/>
            </a:rPr>
            <a:t>في المدرسة</a:t>
          </a:r>
          <a:endParaRPr lang="ar-EG" sz="6600" b="1" dirty="0">
            <a:latin typeface="Arabic Typesetting" pitchFamily="66" charset="-78"/>
            <a:cs typeface="Arabic Typesetting" pitchFamily="66" charset="-78"/>
          </a:endParaRPr>
        </a:p>
      </dgm:t>
    </dgm:pt>
    <dgm:pt modelId="{B4D20698-08EF-4379-9BAD-0839B21CA3AA}" type="parTrans" cxnId="{F35BE83F-C1AA-4288-8879-3DBBE490B743}">
      <dgm:prSet/>
      <dgm:spPr/>
      <dgm:t>
        <a:bodyPr/>
        <a:lstStyle/>
        <a:p>
          <a:pPr rtl="1"/>
          <a:endParaRPr lang="ar-EG"/>
        </a:p>
      </dgm:t>
    </dgm:pt>
    <dgm:pt modelId="{3ABF2B7F-2BD4-4998-915A-022344D48AB9}" type="sibTrans" cxnId="{F35BE83F-C1AA-4288-8879-3DBBE490B743}">
      <dgm:prSet/>
      <dgm:spPr/>
      <dgm:t>
        <a:bodyPr/>
        <a:lstStyle/>
        <a:p>
          <a:pPr rtl="1"/>
          <a:endParaRPr lang="ar-EG"/>
        </a:p>
      </dgm:t>
    </dgm:pt>
    <dgm:pt modelId="{BE5B6C98-3F98-4830-9928-FE87EF2755FE}">
      <dgm:prSet phldrT="[Text]" custT="1"/>
      <dgm:spPr/>
      <dgm:t>
        <a:bodyPr/>
        <a:lstStyle/>
        <a:p>
          <a:pPr rtl="1"/>
          <a:r>
            <a:rPr lang="ar-EG" sz="6600" b="1" dirty="0" smtClean="0">
              <a:latin typeface="Arabic Typesetting" pitchFamily="66" charset="-78"/>
              <a:cs typeface="Arabic Typesetting" pitchFamily="66" charset="-78"/>
            </a:rPr>
            <a:t>في الجامعة</a:t>
          </a:r>
          <a:endParaRPr lang="ar-EG" sz="6600" b="1" dirty="0">
            <a:latin typeface="Arabic Typesetting" pitchFamily="66" charset="-78"/>
            <a:cs typeface="Arabic Typesetting" pitchFamily="66" charset="-78"/>
          </a:endParaRPr>
        </a:p>
      </dgm:t>
    </dgm:pt>
    <dgm:pt modelId="{ED31119B-B23E-4F84-9575-12C83DB6A67F}" type="parTrans" cxnId="{23D9BF6F-F879-47BA-ACFE-669AE1134B81}">
      <dgm:prSet/>
      <dgm:spPr/>
      <dgm:t>
        <a:bodyPr/>
        <a:lstStyle/>
        <a:p>
          <a:pPr rtl="1"/>
          <a:endParaRPr lang="ar-EG"/>
        </a:p>
      </dgm:t>
    </dgm:pt>
    <dgm:pt modelId="{F770D90E-64BD-4262-86A7-82F97B8BD298}" type="sibTrans" cxnId="{23D9BF6F-F879-47BA-ACFE-669AE1134B81}">
      <dgm:prSet/>
      <dgm:spPr/>
      <dgm:t>
        <a:bodyPr/>
        <a:lstStyle/>
        <a:p>
          <a:pPr rtl="1"/>
          <a:endParaRPr lang="ar-EG"/>
        </a:p>
      </dgm:t>
    </dgm:pt>
    <dgm:pt modelId="{A2C3AF63-EA30-447D-802B-3700330E83E6}">
      <dgm:prSet phldrT="[Text]" custT="1"/>
      <dgm:spPr/>
      <dgm:t>
        <a:bodyPr/>
        <a:lstStyle/>
        <a:p>
          <a:pPr rtl="1"/>
          <a:r>
            <a:rPr lang="ar-EG" sz="6600" b="1" dirty="0" smtClean="0">
              <a:latin typeface="Arabic Typesetting" pitchFamily="66" charset="-78"/>
              <a:cs typeface="Arabic Typesetting" pitchFamily="66" charset="-78"/>
            </a:rPr>
            <a:t>في النادي</a:t>
          </a:r>
          <a:endParaRPr lang="ar-EG" sz="6600" b="1" dirty="0">
            <a:latin typeface="Arabic Typesetting" pitchFamily="66" charset="-78"/>
            <a:cs typeface="Arabic Typesetting" pitchFamily="66" charset="-78"/>
          </a:endParaRPr>
        </a:p>
      </dgm:t>
    </dgm:pt>
    <dgm:pt modelId="{2FE874E1-FA4A-49D6-AFB7-389EE11CF68E}" type="parTrans" cxnId="{D11598C1-C6B6-4FF6-9BED-CA60959B6834}">
      <dgm:prSet/>
      <dgm:spPr/>
      <dgm:t>
        <a:bodyPr/>
        <a:lstStyle/>
        <a:p>
          <a:pPr rtl="1"/>
          <a:endParaRPr lang="ar-EG"/>
        </a:p>
      </dgm:t>
    </dgm:pt>
    <dgm:pt modelId="{5FF53ADF-6AEB-4264-8E0A-B925B1C4BE9C}" type="sibTrans" cxnId="{D11598C1-C6B6-4FF6-9BED-CA60959B6834}">
      <dgm:prSet/>
      <dgm:spPr/>
      <dgm:t>
        <a:bodyPr/>
        <a:lstStyle/>
        <a:p>
          <a:pPr rtl="1"/>
          <a:endParaRPr lang="ar-EG"/>
        </a:p>
      </dgm:t>
    </dgm:pt>
    <dgm:pt modelId="{9E25FC7F-1EA2-4B46-98E1-9297DBDC05F0}" type="pres">
      <dgm:prSet presAssocID="{1B922EA5-4A42-48AE-997D-E60451AAED76}" presName="linearFlow" presStyleCnt="0">
        <dgm:presLayoutVars>
          <dgm:dir/>
          <dgm:resizeHandles val="exact"/>
        </dgm:presLayoutVars>
      </dgm:prSet>
      <dgm:spPr/>
    </dgm:pt>
    <dgm:pt modelId="{99BF18F1-E810-4D55-B476-DF8A8666BBA4}" type="pres">
      <dgm:prSet presAssocID="{512367A4-8209-45AE-B2C3-09F83ED2798A}" presName="composite" presStyleCnt="0"/>
      <dgm:spPr/>
    </dgm:pt>
    <dgm:pt modelId="{BC197E37-C476-4374-BCD0-BBE720CC9D8C}" type="pres">
      <dgm:prSet presAssocID="{512367A4-8209-45AE-B2C3-09F83ED2798A}" presName="imgShp" presStyleLbl="fgImgPlace1" presStyleIdx="0" presStyleCnt="4"/>
      <dgm:spPr/>
    </dgm:pt>
    <dgm:pt modelId="{8F126C0B-2E55-4B05-9F1E-B499E1AF385E}" type="pres">
      <dgm:prSet presAssocID="{512367A4-8209-45AE-B2C3-09F83ED2798A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6F140F87-EAD3-4E77-A654-316DEE9A49A5}" type="pres">
      <dgm:prSet presAssocID="{438CC7FE-897C-4BF5-A59D-5E3A75E7AA02}" presName="spacing" presStyleCnt="0"/>
      <dgm:spPr/>
    </dgm:pt>
    <dgm:pt modelId="{BE509C74-E3A0-4055-B7CD-9C8EBC7BDBDC}" type="pres">
      <dgm:prSet presAssocID="{271F1BE8-8DA8-41D5-BBE6-554585EC1E82}" presName="composite" presStyleCnt="0"/>
      <dgm:spPr/>
    </dgm:pt>
    <dgm:pt modelId="{36D0F870-3CAD-4D0B-94F4-5FA1E3888B2C}" type="pres">
      <dgm:prSet presAssocID="{271F1BE8-8DA8-41D5-BBE6-554585EC1E82}" presName="imgShp" presStyleLbl="fgImgPlace1" presStyleIdx="1" presStyleCnt="4"/>
      <dgm:spPr/>
    </dgm:pt>
    <dgm:pt modelId="{1FB49882-AB3B-4468-BDAB-0D3F10AEB84B}" type="pres">
      <dgm:prSet presAssocID="{271F1BE8-8DA8-41D5-BBE6-554585EC1E82}" presName="txShp" presStyleLbl="node1" presStyleIdx="1" presStyleCnt="4" custLinFactNeighborX="608" custLinFactNeighborY="1509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C4E6FBCC-4FDB-4D55-9A5D-DFBFE5923297}" type="pres">
      <dgm:prSet presAssocID="{3ABF2B7F-2BD4-4998-915A-022344D48AB9}" presName="spacing" presStyleCnt="0"/>
      <dgm:spPr/>
    </dgm:pt>
    <dgm:pt modelId="{6F6555A8-C33B-4C5B-8054-F76A337EA2B2}" type="pres">
      <dgm:prSet presAssocID="{BE5B6C98-3F98-4830-9928-FE87EF2755FE}" presName="composite" presStyleCnt="0"/>
      <dgm:spPr/>
    </dgm:pt>
    <dgm:pt modelId="{CE9F2BE3-F082-4A81-A9F9-1F7E716B61B6}" type="pres">
      <dgm:prSet presAssocID="{BE5B6C98-3F98-4830-9928-FE87EF2755FE}" presName="imgShp" presStyleLbl="fgImgPlace1" presStyleIdx="2" presStyleCnt="4"/>
      <dgm:spPr/>
    </dgm:pt>
    <dgm:pt modelId="{A48B522E-BDD3-4093-9F1C-0C6B5CB47D50}" type="pres">
      <dgm:prSet presAssocID="{BE5B6C98-3F98-4830-9928-FE87EF2755FE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94945D92-32DA-4D5A-8D9D-83E8B8F333F6}" type="pres">
      <dgm:prSet presAssocID="{F770D90E-64BD-4262-86A7-82F97B8BD298}" presName="spacing" presStyleCnt="0"/>
      <dgm:spPr/>
    </dgm:pt>
    <dgm:pt modelId="{F42D9D22-AC2F-4BDD-8FF5-744468A3B1C1}" type="pres">
      <dgm:prSet presAssocID="{A2C3AF63-EA30-447D-802B-3700330E83E6}" presName="composite" presStyleCnt="0"/>
      <dgm:spPr/>
    </dgm:pt>
    <dgm:pt modelId="{6816439E-2C17-4803-9A93-8B1261542B43}" type="pres">
      <dgm:prSet presAssocID="{A2C3AF63-EA30-447D-802B-3700330E83E6}" presName="imgShp" presStyleLbl="fgImgPlace1" presStyleIdx="3" presStyleCnt="4"/>
      <dgm:spPr/>
    </dgm:pt>
    <dgm:pt modelId="{611C81D6-760D-40E1-A741-7869E99C3971}" type="pres">
      <dgm:prSet presAssocID="{A2C3AF63-EA30-447D-802B-3700330E83E6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</dgm:ptLst>
  <dgm:cxnLst>
    <dgm:cxn modelId="{97B12C1E-B066-43FA-9871-2CE06050FC87}" type="presOf" srcId="{BE5B6C98-3F98-4830-9928-FE87EF2755FE}" destId="{A48B522E-BDD3-4093-9F1C-0C6B5CB47D50}" srcOrd="0" destOrd="0" presId="urn:microsoft.com/office/officeart/2005/8/layout/vList3"/>
    <dgm:cxn modelId="{0F7F0230-0770-4153-BA9F-8DC9B14ED511}" type="presOf" srcId="{A2C3AF63-EA30-447D-802B-3700330E83E6}" destId="{611C81D6-760D-40E1-A741-7869E99C3971}" srcOrd="0" destOrd="0" presId="urn:microsoft.com/office/officeart/2005/8/layout/vList3"/>
    <dgm:cxn modelId="{7CC3AC84-50F3-4F2E-8D4B-58B969C97280}" type="presOf" srcId="{271F1BE8-8DA8-41D5-BBE6-554585EC1E82}" destId="{1FB49882-AB3B-4468-BDAB-0D3F10AEB84B}" srcOrd="0" destOrd="0" presId="urn:microsoft.com/office/officeart/2005/8/layout/vList3"/>
    <dgm:cxn modelId="{23D9BF6F-F879-47BA-ACFE-669AE1134B81}" srcId="{1B922EA5-4A42-48AE-997D-E60451AAED76}" destId="{BE5B6C98-3F98-4830-9928-FE87EF2755FE}" srcOrd="2" destOrd="0" parTransId="{ED31119B-B23E-4F84-9575-12C83DB6A67F}" sibTransId="{F770D90E-64BD-4262-86A7-82F97B8BD298}"/>
    <dgm:cxn modelId="{B39265D1-49A1-411B-93C8-4C58F32D3A0B}" type="presOf" srcId="{512367A4-8209-45AE-B2C3-09F83ED2798A}" destId="{8F126C0B-2E55-4B05-9F1E-B499E1AF385E}" srcOrd="0" destOrd="0" presId="urn:microsoft.com/office/officeart/2005/8/layout/vList3"/>
    <dgm:cxn modelId="{466A2E4D-A568-4046-8DE0-9FF726E13511}" srcId="{1B922EA5-4A42-48AE-997D-E60451AAED76}" destId="{512367A4-8209-45AE-B2C3-09F83ED2798A}" srcOrd="0" destOrd="0" parTransId="{73E06EF0-15EF-4CA0-A76A-0BEB371EAEA9}" sibTransId="{438CC7FE-897C-4BF5-A59D-5E3A75E7AA02}"/>
    <dgm:cxn modelId="{D11598C1-C6B6-4FF6-9BED-CA60959B6834}" srcId="{1B922EA5-4A42-48AE-997D-E60451AAED76}" destId="{A2C3AF63-EA30-447D-802B-3700330E83E6}" srcOrd="3" destOrd="0" parTransId="{2FE874E1-FA4A-49D6-AFB7-389EE11CF68E}" sibTransId="{5FF53ADF-6AEB-4264-8E0A-B925B1C4BE9C}"/>
    <dgm:cxn modelId="{994BD1A0-55D4-4C26-B923-6B491059AA17}" type="presOf" srcId="{1B922EA5-4A42-48AE-997D-E60451AAED76}" destId="{9E25FC7F-1EA2-4B46-98E1-9297DBDC05F0}" srcOrd="0" destOrd="0" presId="urn:microsoft.com/office/officeart/2005/8/layout/vList3"/>
    <dgm:cxn modelId="{F35BE83F-C1AA-4288-8879-3DBBE490B743}" srcId="{1B922EA5-4A42-48AE-997D-E60451AAED76}" destId="{271F1BE8-8DA8-41D5-BBE6-554585EC1E82}" srcOrd="1" destOrd="0" parTransId="{B4D20698-08EF-4379-9BAD-0839B21CA3AA}" sibTransId="{3ABF2B7F-2BD4-4998-915A-022344D48AB9}"/>
    <dgm:cxn modelId="{5DFD9633-52D3-4120-81EE-607E00607DB8}" type="presParOf" srcId="{9E25FC7F-1EA2-4B46-98E1-9297DBDC05F0}" destId="{99BF18F1-E810-4D55-B476-DF8A8666BBA4}" srcOrd="0" destOrd="0" presId="urn:microsoft.com/office/officeart/2005/8/layout/vList3"/>
    <dgm:cxn modelId="{E048861D-9328-451C-942F-66A1C9A15B75}" type="presParOf" srcId="{99BF18F1-E810-4D55-B476-DF8A8666BBA4}" destId="{BC197E37-C476-4374-BCD0-BBE720CC9D8C}" srcOrd="0" destOrd="0" presId="urn:microsoft.com/office/officeart/2005/8/layout/vList3"/>
    <dgm:cxn modelId="{CBDCF5B2-EA11-422C-ACAB-5919AF45CBE7}" type="presParOf" srcId="{99BF18F1-E810-4D55-B476-DF8A8666BBA4}" destId="{8F126C0B-2E55-4B05-9F1E-B499E1AF385E}" srcOrd="1" destOrd="0" presId="urn:microsoft.com/office/officeart/2005/8/layout/vList3"/>
    <dgm:cxn modelId="{6369F5D0-CA6C-40B1-9C16-89CD54FB0146}" type="presParOf" srcId="{9E25FC7F-1EA2-4B46-98E1-9297DBDC05F0}" destId="{6F140F87-EAD3-4E77-A654-316DEE9A49A5}" srcOrd="1" destOrd="0" presId="urn:microsoft.com/office/officeart/2005/8/layout/vList3"/>
    <dgm:cxn modelId="{B2416946-A34A-4950-8A72-410032CF662C}" type="presParOf" srcId="{9E25FC7F-1EA2-4B46-98E1-9297DBDC05F0}" destId="{BE509C74-E3A0-4055-B7CD-9C8EBC7BDBDC}" srcOrd="2" destOrd="0" presId="urn:microsoft.com/office/officeart/2005/8/layout/vList3"/>
    <dgm:cxn modelId="{1269A160-9298-4206-8889-6B06575267E0}" type="presParOf" srcId="{BE509C74-E3A0-4055-B7CD-9C8EBC7BDBDC}" destId="{36D0F870-3CAD-4D0B-94F4-5FA1E3888B2C}" srcOrd="0" destOrd="0" presId="urn:microsoft.com/office/officeart/2005/8/layout/vList3"/>
    <dgm:cxn modelId="{5D494AC7-DDBE-4E07-A05B-D6905FF62610}" type="presParOf" srcId="{BE509C74-E3A0-4055-B7CD-9C8EBC7BDBDC}" destId="{1FB49882-AB3B-4468-BDAB-0D3F10AEB84B}" srcOrd="1" destOrd="0" presId="urn:microsoft.com/office/officeart/2005/8/layout/vList3"/>
    <dgm:cxn modelId="{A09B56F0-21CB-429F-A85C-9BB87DBFFD6B}" type="presParOf" srcId="{9E25FC7F-1EA2-4B46-98E1-9297DBDC05F0}" destId="{C4E6FBCC-4FDB-4D55-9A5D-DFBFE5923297}" srcOrd="3" destOrd="0" presId="urn:microsoft.com/office/officeart/2005/8/layout/vList3"/>
    <dgm:cxn modelId="{BCC00C83-C8A0-407D-843E-4F5E3141D572}" type="presParOf" srcId="{9E25FC7F-1EA2-4B46-98E1-9297DBDC05F0}" destId="{6F6555A8-C33B-4C5B-8054-F76A337EA2B2}" srcOrd="4" destOrd="0" presId="urn:microsoft.com/office/officeart/2005/8/layout/vList3"/>
    <dgm:cxn modelId="{340E164F-C328-419D-8DBC-98D4B7DEDAB7}" type="presParOf" srcId="{6F6555A8-C33B-4C5B-8054-F76A337EA2B2}" destId="{CE9F2BE3-F082-4A81-A9F9-1F7E716B61B6}" srcOrd="0" destOrd="0" presId="urn:microsoft.com/office/officeart/2005/8/layout/vList3"/>
    <dgm:cxn modelId="{3189D8FF-198E-4BE7-9DEC-BF9320FFA6CC}" type="presParOf" srcId="{6F6555A8-C33B-4C5B-8054-F76A337EA2B2}" destId="{A48B522E-BDD3-4093-9F1C-0C6B5CB47D50}" srcOrd="1" destOrd="0" presId="urn:microsoft.com/office/officeart/2005/8/layout/vList3"/>
    <dgm:cxn modelId="{FA285634-5886-4C56-BF67-EE605CE81C53}" type="presParOf" srcId="{9E25FC7F-1EA2-4B46-98E1-9297DBDC05F0}" destId="{94945D92-32DA-4D5A-8D9D-83E8B8F333F6}" srcOrd="5" destOrd="0" presId="urn:microsoft.com/office/officeart/2005/8/layout/vList3"/>
    <dgm:cxn modelId="{143B17A5-62F6-4F0C-8BF2-784C806042E2}" type="presParOf" srcId="{9E25FC7F-1EA2-4B46-98E1-9297DBDC05F0}" destId="{F42D9D22-AC2F-4BDD-8FF5-744468A3B1C1}" srcOrd="6" destOrd="0" presId="urn:microsoft.com/office/officeart/2005/8/layout/vList3"/>
    <dgm:cxn modelId="{A5499850-51B4-402D-AE36-66EBF19D96E6}" type="presParOf" srcId="{F42D9D22-AC2F-4BDD-8FF5-744468A3B1C1}" destId="{6816439E-2C17-4803-9A93-8B1261542B43}" srcOrd="0" destOrd="0" presId="urn:microsoft.com/office/officeart/2005/8/layout/vList3"/>
    <dgm:cxn modelId="{A4671E56-E00F-447D-AB1A-AA181DCDEC72}" type="presParOf" srcId="{F42D9D22-AC2F-4BDD-8FF5-744468A3B1C1}" destId="{611C81D6-760D-40E1-A741-7869E99C3971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76091A-BD86-4BEF-AE01-DC360C2DBFE4}">
      <dsp:nvSpPr>
        <dsp:cNvPr id="0" name=""/>
        <dsp:cNvSpPr/>
      </dsp:nvSpPr>
      <dsp:spPr>
        <a:xfrm>
          <a:off x="1064513" y="2157330"/>
          <a:ext cx="1237488" cy="1062237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45720" rIns="0" bIns="4572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600" b="1" kern="1200" dirty="0" smtClean="0">
              <a:latin typeface="Arabic Typesetting" pitchFamily="66" charset="-78"/>
              <a:cs typeface="Arabic Typesetting" pitchFamily="66" charset="-78"/>
            </a:rPr>
            <a:t>نوع الترويح</a:t>
          </a:r>
          <a:endParaRPr lang="ar-EG" sz="3600" b="1" kern="1200" dirty="0">
            <a:latin typeface="Arabic Typesetting" pitchFamily="66" charset="-78"/>
            <a:cs typeface="Arabic Typesetting" pitchFamily="66" charset="-78"/>
          </a:endParaRPr>
        </a:p>
      </dsp:txBody>
      <dsp:txXfrm>
        <a:off x="1256157" y="2321833"/>
        <a:ext cx="854200" cy="733231"/>
      </dsp:txXfrm>
    </dsp:sp>
    <dsp:sp modelId="{48F02AB8-8C2B-4F21-A2C4-6DE43CE32192}">
      <dsp:nvSpPr>
        <dsp:cNvPr id="0" name=""/>
        <dsp:cNvSpPr/>
      </dsp:nvSpPr>
      <dsp:spPr>
        <a:xfrm>
          <a:off x="1094231" y="2632426"/>
          <a:ext cx="144018" cy="12449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1E768C-6DA4-4EBC-9C31-68B6AE402ED7}">
      <dsp:nvSpPr>
        <dsp:cNvPr id="0" name=""/>
        <dsp:cNvSpPr/>
      </dsp:nvSpPr>
      <dsp:spPr>
        <a:xfrm>
          <a:off x="0" y="1570188"/>
          <a:ext cx="1237488" cy="1062237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4000" r="-44000"/>
          </a:stretch>
        </a:blipFill>
        <a:ln w="12700" cap="flat" cmpd="sng" algn="ctr">
          <a:solidFill>
            <a:schemeClr val="accent2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DE0969-314F-4BF2-9D21-59DCB7CBA3C3}">
      <dsp:nvSpPr>
        <dsp:cNvPr id="0" name=""/>
        <dsp:cNvSpPr/>
      </dsp:nvSpPr>
      <dsp:spPr>
        <a:xfrm>
          <a:off x="847343" y="2491463"/>
          <a:ext cx="144018" cy="12449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42BF35-3835-4C19-989E-DF40C8D90596}">
      <dsp:nvSpPr>
        <dsp:cNvPr id="0" name=""/>
        <dsp:cNvSpPr/>
      </dsp:nvSpPr>
      <dsp:spPr>
        <a:xfrm>
          <a:off x="2129027" y="1566975"/>
          <a:ext cx="1237488" cy="1062237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shade val="50000"/>
            <a:hueOff val="-2311"/>
            <a:satOff val="1798"/>
            <a:lumOff val="9528"/>
            <a:alphaOff val="0"/>
          </a:schemeClr>
        </a:solidFill>
        <a:ln w="12700" cap="flat" cmpd="sng" algn="ctr">
          <a:solidFill>
            <a:schemeClr val="accent2">
              <a:shade val="50000"/>
              <a:hueOff val="-2311"/>
              <a:satOff val="1798"/>
              <a:lumOff val="952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45720" rIns="0" bIns="4572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600" b="1" kern="1200" dirty="0" smtClean="0">
              <a:latin typeface="Arabic Typesetting" pitchFamily="66" charset="-78"/>
              <a:cs typeface="Arabic Typesetting" pitchFamily="66" charset="-78"/>
            </a:rPr>
            <a:t>سن الفرد</a:t>
          </a:r>
          <a:endParaRPr lang="ar-EG" sz="3600" b="1" kern="1200" dirty="0">
            <a:latin typeface="Arabic Typesetting" pitchFamily="66" charset="-78"/>
            <a:cs typeface="Arabic Typesetting" pitchFamily="66" charset="-78"/>
          </a:endParaRPr>
        </a:p>
      </dsp:txBody>
      <dsp:txXfrm>
        <a:off x="2320671" y="1731478"/>
        <a:ext cx="854200" cy="733231"/>
      </dsp:txXfrm>
    </dsp:sp>
    <dsp:sp modelId="{71B2DA8E-D608-4A19-B301-3416290DAD7F}">
      <dsp:nvSpPr>
        <dsp:cNvPr id="0" name=""/>
        <dsp:cNvSpPr/>
      </dsp:nvSpPr>
      <dsp:spPr>
        <a:xfrm>
          <a:off x="2980943" y="2485841"/>
          <a:ext cx="144018" cy="12449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5A4D74-1D41-4403-A4C0-D58CD38714B9}">
      <dsp:nvSpPr>
        <dsp:cNvPr id="0" name=""/>
        <dsp:cNvSpPr/>
      </dsp:nvSpPr>
      <dsp:spPr>
        <a:xfrm>
          <a:off x="3194303" y="2155322"/>
          <a:ext cx="1237488" cy="1062237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2000" r="-22000"/>
          </a:stretch>
        </a:blipFill>
        <a:ln w="12700" cap="flat" cmpd="sng" algn="ctr">
          <a:solidFill>
            <a:schemeClr val="accent2">
              <a:shade val="50000"/>
              <a:hueOff val="-2179"/>
              <a:satOff val="1907"/>
              <a:lumOff val="875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639C00-C5C5-45BA-9543-16377299CC73}">
      <dsp:nvSpPr>
        <dsp:cNvPr id="0" name=""/>
        <dsp:cNvSpPr/>
      </dsp:nvSpPr>
      <dsp:spPr>
        <a:xfrm>
          <a:off x="3224021" y="2628008"/>
          <a:ext cx="144018" cy="12449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77B9FB-4EEE-4D63-BC06-6C50BA198CF4}">
      <dsp:nvSpPr>
        <dsp:cNvPr id="0" name=""/>
        <dsp:cNvSpPr/>
      </dsp:nvSpPr>
      <dsp:spPr>
        <a:xfrm>
          <a:off x="1064513" y="983045"/>
          <a:ext cx="1237488" cy="1062237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shade val="50000"/>
            <a:hueOff val="-4622"/>
            <a:satOff val="3596"/>
            <a:lumOff val="19057"/>
            <a:alphaOff val="0"/>
          </a:schemeClr>
        </a:solidFill>
        <a:ln w="12700" cap="flat" cmpd="sng" algn="ctr">
          <a:solidFill>
            <a:schemeClr val="accent2">
              <a:shade val="50000"/>
              <a:hueOff val="-4622"/>
              <a:satOff val="3596"/>
              <a:lumOff val="1905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45720" rIns="0" bIns="4572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600" b="1" kern="1200" dirty="0" smtClean="0">
              <a:latin typeface="Arabic Typesetting" pitchFamily="66" charset="-78"/>
              <a:cs typeface="Arabic Typesetting" pitchFamily="66" charset="-78"/>
            </a:rPr>
            <a:t>نوع الجنس</a:t>
          </a:r>
          <a:endParaRPr lang="ar-EG" sz="3600" b="1" kern="1200" dirty="0">
            <a:latin typeface="Arabic Typesetting" pitchFamily="66" charset="-78"/>
            <a:cs typeface="Arabic Typesetting" pitchFamily="66" charset="-78"/>
          </a:endParaRPr>
        </a:p>
      </dsp:txBody>
      <dsp:txXfrm>
        <a:off x="1256157" y="1147548"/>
        <a:ext cx="854200" cy="733231"/>
      </dsp:txXfrm>
    </dsp:sp>
    <dsp:sp modelId="{7EB1C595-F43F-4242-B5A4-4E29AB949F46}">
      <dsp:nvSpPr>
        <dsp:cNvPr id="0" name=""/>
        <dsp:cNvSpPr/>
      </dsp:nvSpPr>
      <dsp:spPr>
        <a:xfrm>
          <a:off x="1906523" y="997503"/>
          <a:ext cx="144018" cy="12449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8BC88F-168C-4578-BEAF-0CAC2DDCA7B4}">
      <dsp:nvSpPr>
        <dsp:cNvPr id="0" name=""/>
        <dsp:cNvSpPr/>
      </dsp:nvSpPr>
      <dsp:spPr>
        <a:xfrm>
          <a:off x="2129027" y="392289"/>
          <a:ext cx="1237488" cy="1062237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  <a:ln w="12700" cap="flat" cmpd="sng" algn="ctr">
          <a:solidFill>
            <a:schemeClr val="accent2">
              <a:shade val="50000"/>
              <a:hueOff val="-4358"/>
              <a:satOff val="3814"/>
              <a:lumOff val="1750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C53FBC-9EBB-4EC8-B558-088B3A75829C}">
      <dsp:nvSpPr>
        <dsp:cNvPr id="0" name=""/>
        <dsp:cNvSpPr/>
      </dsp:nvSpPr>
      <dsp:spPr>
        <a:xfrm>
          <a:off x="2164841" y="862966"/>
          <a:ext cx="144018" cy="12449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237541-687A-45F8-B7B6-7A816B5FAEC8}">
      <dsp:nvSpPr>
        <dsp:cNvPr id="0" name=""/>
        <dsp:cNvSpPr/>
      </dsp:nvSpPr>
      <dsp:spPr>
        <a:xfrm>
          <a:off x="3194303" y="980636"/>
          <a:ext cx="1237488" cy="1062237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shade val="50000"/>
            <a:hueOff val="-6932"/>
            <a:satOff val="5394"/>
            <a:lumOff val="28585"/>
            <a:alphaOff val="0"/>
          </a:schemeClr>
        </a:solidFill>
        <a:ln w="12700" cap="flat" cmpd="sng" algn="ctr">
          <a:solidFill>
            <a:schemeClr val="accent2">
              <a:shade val="50000"/>
              <a:hueOff val="-6932"/>
              <a:satOff val="5394"/>
              <a:lumOff val="2858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45720" rIns="0" bIns="4572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600" b="1" kern="1200" dirty="0" smtClean="0">
              <a:latin typeface="Arabic Typesetting" pitchFamily="66" charset="-78"/>
              <a:cs typeface="Arabic Typesetting" pitchFamily="66" charset="-78"/>
            </a:rPr>
            <a:t>مكان</a:t>
          </a:r>
          <a:r>
            <a:rPr lang="ar-EG" sz="2300" kern="1200" dirty="0" smtClean="0"/>
            <a:t> </a:t>
          </a:r>
          <a:r>
            <a:rPr lang="ar-EG" sz="3600" b="1" kern="1200" dirty="0" smtClean="0">
              <a:latin typeface="Arabic Typesetting" pitchFamily="66" charset="-78"/>
              <a:cs typeface="Arabic Typesetting" pitchFamily="66" charset="-78"/>
            </a:rPr>
            <a:t>الترويح</a:t>
          </a:r>
          <a:endParaRPr lang="ar-EG" sz="2300" b="1" kern="1200" dirty="0">
            <a:latin typeface="Arabic Typesetting" pitchFamily="66" charset="-78"/>
            <a:cs typeface="Arabic Typesetting" pitchFamily="66" charset="-78"/>
          </a:endParaRPr>
        </a:p>
      </dsp:txBody>
      <dsp:txXfrm>
        <a:off x="3385947" y="1145139"/>
        <a:ext cx="854200" cy="733231"/>
      </dsp:txXfrm>
    </dsp:sp>
    <dsp:sp modelId="{E1729F7E-AE1F-4086-A6DF-9B3C1047C784}">
      <dsp:nvSpPr>
        <dsp:cNvPr id="0" name=""/>
        <dsp:cNvSpPr/>
      </dsp:nvSpPr>
      <dsp:spPr>
        <a:xfrm>
          <a:off x="4264151" y="1451314"/>
          <a:ext cx="144018" cy="12449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FE660A-48CA-44EC-BD15-FA44B495D002}">
      <dsp:nvSpPr>
        <dsp:cNvPr id="0" name=""/>
        <dsp:cNvSpPr/>
      </dsp:nvSpPr>
      <dsp:spPr>
        <a:xfrm>
          <a:off x="4258817" y="1577818"/>
          <a:ext cx="1237488" cy="1062237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" r="-5000"/>
          </a:stretch>
        </a:blipFill>
        <a:ln w="12700" cap="flat" cmpd="sng" algn="ctr">
          <a:solidFill>
            <a:schemeClr val="accent2">
              <a:shade val="50000"/>
              <a:hueOff val="-6538"/>
              <a:satOff val="5722"/>
              <a:lumOff val="2625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46A137-716B-442E-8A9B-2C7F97F3D03B}">
      <dsp:nvSpPr>
        <dsp:cNvPr id="0" name=""/>
        <dsp:cNvSpPr/>
      </dsp:nvSpPr>
      <dsp:spPr>
        <a:xfrm>
          <a:off x="4499609" y="1597095"/>
          <a:ext cx="144018" cy="12449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18C255-FF51-495A-897C-46409EB4F08B}">
      <dsp:nvSpPr>
        <dsp:cNvPr id="0" name=""/>
        <dsp:cNvSpPr/>
      </dsp:nvSpPr>
      <dsp:spPr>
        <a:xfrm>
          <a:off x="4258817" y="403533"/>
          <a:ext cx="1237488" cy="1062237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shade val="50000"/>
            <a:hueOff val="-9243"/>
            <a:satOff val="7192"/>
            <a:lumOff val="38114"/>
            <a:alphaOff val="0"/>
          </a:schemeClr>
        </a:solidFill>
        <a:ln w="12700" cap="flat" cmpd="sng" algn="ctr">
          <a:solidFill>
            <a:schemeClr val="accent2">
              <a:shade val="50000"/>
              <a:hueOff val="-9243"/>
              <a:satOff val="7192"/>
              <a:lumOff val="3811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29210" rIns="0" bIns="2921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300" kern="1200" dirty="0" smtClean="0"/>
            <a:t>عدد </a:t>
          </a:r>
          <a:r>
            <a:rPr lang="ar-EG" sz="3200" b="1" kern="1200" dirty="0" smtClean="0">
              <a:latin typeface="Arabic Typesetting" pitchFamily="66" charset="-78"/>
              <a:cs typeface="Arabic Typesetting" pitchFamily="66" charset="-78"/>
            </a:rPr>
            <a:t>المشتركين</a:t>
          </a:r>
          <a:endParaRPr lang="ar-EG" sz="2300" b="1" kern="1200" dirty="0">
            <a:latin typeface="Arabic Typesetting" pitchFamily="66" charset="-78"/>
            <a:cs typeface="Arabic Typesetting" pitchFamily="66" charset="-78"/>
          </a:endParaRPr>
        </a:p>
      </dsp:txBody>
      <dsp:txXfrm>
        <a:off x="4450461" y="568036"/>
        <a:ext cx="854200" cy="733231"/>
      </dsp:txXfrm>
    </dsp:sp>
    <dsp:sp modelId="{12AF6CA4-7C4B-4CAF-9A3A-CB4FBEB615D4}">
      <dsp:nvSpPr>
        <dsp:cNvPr id="0" name=""/>
        <dsp:cNvSpPr/>
      </dsp:nvSpPr>
      <dsp:spPr>
        <a:xfrm>
          <a:off x="5328665" y="879834"/>
          <a:ext cx="144018" cy="12449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44F77F-1EAC-4CE4-B3D7-471CED63407F}">
      <dsp:nvSpPr>
        <dsp:cNvPr id="0" name=""/>
        <dsp:cNvSpPr/>
      </dsp:nvSpPr>
      <dsp:spPr>
        <a:xfrm>
          <a:off x="5323332" y="996298"/>
          <a:ext cx="1237488" cy="1062237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7000" r="-27000"/>
          </a:stretch>
        </a:blipFill>
        <a:ln w="12700" cap="flat" cmpd="sng" algn="ctr">
          <a:solidFill>
            <a:schemeClr val="accent2">
              <a:shade val="50000"/>
              <a:hueOff val="-8717"/>
              <a:satOff val="7629"/>
              <a:lumOff val="3500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34A445-433D-4996-882B-DEAF5B0DCBF5}">
      <dsp:nvSpPr>
        <dsp:cNvPr id="0" name=""/>
        <dsp:cNvSpPr/>
      </dsp:nvSpPr>
      <dsp:spPr>
        <a:xfrm>
          <a:off x="5570219" y="1019993"/>
          <a:ext cx="144018" cy="12449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DE5BD8-DC4B-41A3-9BD0-52998465BB7C}">
      <dsp:nvSpPr>
        <dsp:cNvPr id="0" name=""/>
        <dsp:cNvSpPr/>
      </dsp:nvSpPr>
      <dsp:spPr>
        <a:xfrm>
          <a:off x="5323332" y="2168977"/>
          <a:ext cx="1237488" cy="1062237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shade val="50000"/>
            <a:hueOff val="-6932"/>
            <a:satOff val="5394"/>
            <a:lumOff val="28585"/>
            <a:alphaOff val="0"/>
          </a:schemeClr>
        </a:solidFill>
        <a:ln w="12700" cap="flat" cmpd="sng" algn="ctr">
          <a:solidFill>
            <a:schemeClr val="accent2">
              <a:shade val="50000"/>
              <a:hueOff val="-6932"/>
              <a:satOff val="5394"/>
              <a:lumOff val="2858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45720" rIns="0" bIns="4572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600" b="1" kern="1200" dirty="0" smtClean="0">
              <a:latin typeface="Arabic Typesetting" pitchFamily="66" charset="-78"/>
              <a:cs typeface="Arabic Typesetting" pitchFamily="66" charset="-78"/>
            </a:rPr>
            <a:t>نوع التنظيم</a:t>
          </a:r>
          <a:endParaRPr lang="ar-EG" sz="3600" b="1" kern="1200" dirty="0">
            <a:latin typeface="Arabic Typesetting" pitchFamily="66" charset="-78"/>
            <a:cs typeface="Arabic Typesetting" pitchFamily="66" charset="-78"/>
          </a:endParaRPr>
        </a:p>
      </dsp:txBody>
      <dsp:txXfrm>
        <a:off x="5514976" y="2333480"/>
        <a:ext cx="854200" cy="733231"/>
      </dsp:txXfrm>
    </dsp:sp>
    <dsp:sp modelId="{4870950D-3114-495A-8633-AD1745655B1A}">
      <dsp:nvSpPr>
        <dsp:cNvPr id="0" name=""/>
        <dsp:cNvSpPr/>
      </dsp:nvSpPr>
      <dsp:spPr>
        <a:xfrm>
          <a:off x="5568695" y="3099489"/>
          <a:ext cx="144018" cy="12449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580220-77F2-4F02-BBAC-980EB7CD36F8}">
      <dsp:nvSpPr>
        <dsp:cNvPr id="0" name=""/>
        <dsp:cNvSpPr/>
      </dsp:nvSpPr>
      <dsp:spPr>
        <a:xfrm>
          <a:off x="4258817" y="2750497"/>
          <a:ext cx="1237488" cy="1062237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4000" r="-14000"/>
          </a:stretch>
        </a:blipFill>
        <a:ln w="12700" cap="flat" cmpd="sng" algn="ctr">
          <a:solidFill>
            <a:schemeClr val="accent2">
              <a:shade val="50000"/>
              <a:hueOff val="-6538"/>
              <a:satOff val="5722"/>
              <a:lumOff val="2625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7B63FB-DB35-45EA-BF4D-1BBDA108F62E}">
      <dsp:nvSpPr>
        <dsp:cNvPr id="0" name=""/>
        <dsp:cNvSpPr/>
      </dsp:nvSpPr>
      <dsp:spPr>
        <a:xfrm>
          <a:off x="5339333" y="3216757"/>
          <a:ext cx="144018" cy="12449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5A3DCB-FD7A-45E7-8D87-12490E1149E1}">
      <dsp:nvSpPr>
        <dsp:cNvPr id="0" name=""/>
        <dsp:cNvSpPr/>
      </dsp:nvSpPr>
      <dsp:spPr>
        <a:xfrm>
          <a:off x="2128265" y="2744071"/>
          <a:ext cx="1237488" cy="1062237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shade val="50000"/>
            <a:hueOff val="-4622"/>
            <a:satOff val="3596"/>
            <a:lumOff val="19057"/>
            <a:alphaOff val="0"/>
          </a:schemeClr>
        </a:solidFill>
        <a:ln w="12700" cap="flat" cmpd="sng" algn="ctr">
          <a:solidFill>
            <a:schemeClr val="accent2">
              <a:shade val="50000"/>
              <a:hueOff val="-4622"/>
              <a:satOff val="3596"/>
              <a:lumOff val="1905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35560" rIns="0" bIns="3556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800" b="1" kern="1200" dirty="0" smtClean="0">
              <a:latin typeface="Arabic Typesetting" pitchFamily="66" charset="-78"/>
              <a:cs typeface="Arabic Typesetting" pitchFamily="66" charset="-78"/>
            </a:rPr>
            <a:t>مستويات الإشتراك</a:t>
          </a:r>
          <a:endParaRPr lang="ar-EG" sz="2800" b="1" kern="1200" dirty="0">
            <a:latin typeface="Arabic Typesetting" pitchFamily="66" charset="-78"/>
            <a:cs typeface="Arabic Typesetting" pitchFamily="66" charset="-78"/>
          </a:endParaRPr>
        </a:p>
      </dsp:txBody>
      <dsp:txXfrm>
        <a:off x="2319909" y="2908574"/>
        <a:ext cx="854200" cy="733231"/>
      </dsp:txXfrm>
    </dsp:sp>
    <dsp:sp modelId="{79C3C9F1-F76D-4C71-AA9B-056779C32789}">
      <dsp:nvSpPr>
        <dsp:cNvPr id="0" name=""/>
        <dsp:cNvSpPr/>
      </dsp:nvSpPr>
      <dsp:spPr>
        <a:xfrm>
          <a:off x="2164079" y="3214749"/>
          <a:ext cx="144018" cy="12449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A00CD8-1CE6-45D3-BE32-9D27B75AC76A}">
      <dsp:nvSpPr>
        <dsp:cNvPr id="0" name=""/>
        <dsp:cNvSpPr/>
      </dsp:nvSpPr>
      <dsp:spPr>
        <a:xfrm>
          <a:off x="1063751" y="3334426"/>
          <a:ext cx="1237488" cy="1062237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7000" r="-27000"/>
          </a:stretch>
        </a:blipFill>
        <a:ln w="12700" cap="flat" cmpd="sng" algn="ctr">
          <a:solidFill>
            <a:schemeClr val="accent2">
              <a:shade val="50000"/>
              <a:hueOff val="-4358"/>
              <a:satOff val="3814"/>
              <a:lumOff val="1750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915511-FD17-4032-B4B8-42856446E7D1}">
      <dsp:nvSpPr>
        <dsp:cNvPr id="0" name=""/>
        <dsp:cNvSpPr/>
      </dsp:nvSpPr>
      <dsp:spPr>
        <a:xfrm>
          <a:off x="1905761" y="3349285"/>
          <a:ext cx="144018" cy="12449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9FE708-4AD7-4FEA-AB59-AB810EDDC34E}">
      <dsp:nvSpPr>
        <dsp:cNvPr id="0" name=""/>
        <dsp:cNvSpPr/>
      </dsp:nvSpPr>
      <dsp:spPr>
        <a:xfrm>
          <a:off x="6382511" y="2764151"/>
          <a:ext cx="1237488" cy="1062237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shade val="50000"/>
            <a:hueOff val="-2311"/>
            <a:satOff val="1798"/>
            <a:lumOff val="9528"/>
            <a:alphaOff val="0"/>
          </a:schemeClr>
        </a:solidFill>
        <a:ln w="12700" cap="flat" cmpd="sng" algn="ctr">
          <a:solidFill>
            <a:schemeClr val="accent2">
              <a:shade val="50000"/>
              <a:hueOff val="-2311"/>
              <a:satOff val="1798"/>
              <a:lumOff val="952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45720" rIns="0" bIns="4572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600" b="1" kern="1200" dirty="0" smtClean="0">
              <a:latin typeface="Arabic Typesetting" pitchFamily="66" charset="-78"/>
              <a:cs typeface="Arabic Typesetting" pitchFamily="66" charset="-78"/>
            </a:rPr>
            <a:t>مجال الإشراف</a:t>
          </a:r>
          <a:endParaRPr lang="ar-EG" sz="3600" b="1" kern="1200" dirty="0">
            <a:latin typeface="Arabic Typesetting" pitchFamily="66" charset="-78"/>
            <a:cs typeface="Arabic Typesetting" pitchFamily="66" charset="-78"/>
          </a:endParaRPr>
        </a:p>
      </dsp:txBody>
      <dsp:txXfrm>
        <a:off x="6574155" y="2928654"/>
        <a:ext cx="854200" cy="733231"/>
      </dsp:txXfrm>
    </dsp:sp>
    <dsp:sp modelId="{67191935-0641-47D0-A9AC-17E2ED2FE073}">
      <dsp:nvSpPr>
        <dsp:cNvPr id="0" name=""/>
        <dsp:cNvSpPr/>
      </dsp:nvSpPr>
      <dsp:spPr>
        <a:xfrm>
          <a:off x="6627876" y="3694663"/>
          <a:ext cx="144018" cy="12449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234E17-5E2D-4DCE-9D44-92A0AD1693C9}">
      <dsp:nvSpPr>
        <dsp:cNvPr id="0" name=""/>
        <dsp:cNvSpPr/>
      </dsp:nvSpPr>
      <dsp:spPr>
        <a:xfrm>
          <a:off x="5317998" y="3346073"/>
          <a:ext cx="1237488" cy="1062237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  <a:ln w="12700" cap="flat" cmpd="sng" algn="ctr">
          <a:solidFill>
            <a:schemeClr val="accent2">
              <a:shade val="50000"/>
              <a:hueOff val="-2179"/>
              <a:satOff val="1907"/>
              <a:lumOff val="875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752829-3033-4D94-B410-706DE8990628}">
      <dsp:nvSpPr>
        <dsp:cNvPr id="0" name=""/>
        <dsp:cNvSpPr/>
      </dsp:nvSpPr>
      <dsp:spPr>
        <a:xfrm>
          <a:off x="6398513" y="3812333"/>
          <a:ext cx="144018" cy="12449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F2FFD0-AE6D-43E0-BEEA-CE687761575F}">
      <dsp:nvSpPr>
        <dsp:cNvPr id="0" name=""/>
        <dsp:cNvSpPr/>
      </dsp:nvSpPr>
      <dsp:spPr>
        <a:xfrm rot="10800000">
          <a:off x="1395228" y="1432"/>
          <a:ext cx="5067300" cy="47551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9689" tIns="137160" rIns="256032" bIns="13716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600" b="1" kern="1200" dirty="0" smtClean="0">
              <a:latin typeface="Arabic Typesetting" pitchFamily="66" charset="-78"/>
              <a:cs typeface="Arabic Typesetting" pitchFamily="66" charset="-78"/>
            </a:rPr>
            <a:t>رياضي</a:t>
          </a:r>
          <a:endParaRPr lang="ar-EG" sz="3600" b="1" kern="1200" dirty="0">
            <a:latin typeface="Arabic Typesetting" pitchFamily="66" charset="-78"/>
            <a:cs typeface="Arabic Typesetting" pitchFamily="66" charset="-78"/>
          </a:endParaRPr>
        </a:p>
      </dsp:txBody>
      <dsp:txXfrm rot="10800000">
        <a:off x="1514107" y="1432"/>
        <a:ext cx="4948421" cy="475515"/>
      </dsp:txXfrm>
    </dsp:sp>
    <dsp:sp modelId="{F91F36DF-E4C8-45CB-B7F2-C5AA1545D68F}">
      <dsp:nvSpPr>
        <dsp:cNvPr id="0" name=""/>
        <dsp:cNvSpPr/>
      </dsp:nvSpPr>
      <dsp:spPr>
        <a:xfrm>
          <a:off x="1157471" y="1432"/>
          <a:ext cx="475515" cy="47551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57200" extrusionH="10600" prstMaterial="plastic">
          <a:bevelT w="101600" h="8600" prst="relaxedInset"/>
          <a:bevelB w="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2B5B0FB1-93AF-4979-B29C-2DFFE9D9B6D1}">
      <dsp:nvSpPr>
        <dsp:cNvPr id="0" name=""/>
        <dsp:cNvSpPr/>
      </dsp:nvSpPr>
      <dsp:spPr>
        <a:xfrm rot="10800000">
          <a:off x="1395228" y="618892"/>
          <a:ext cx="5067300" cy="47551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9689" tIns="137160" rIns="256032" bIns="13716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600" b="1" kern="1200" dirty="0" smtClean="0">
              <a:latin typeface="Arabic Typesetting" pitchFamily="66" charset="-78"/>
              <a:cs typeface="Arabic Typesetting" pitchFamily="66" charset="-78"/>
            </a:rPr>
            <a:t>سياحي</a:t>
          </a:r>
          <a:endParaRPr lang="ar-EG" sz="3600" b="1" kern="1200" dirty="0">
            <a:latin typeface="Arabic Typesetting" pitchFamily="66" charset="-78"/>
            <a:cs typeface="Arabic Typesetting" pitchFamily="66" charset="-78"/>
          </a:endParaRPr>
        </a:p>
      </dsp:txBody>
      <dsp:txXfrm rot="10800000">
        <a:off x="1514107" y="618892"/>
        <a:ext cx="4948421" cy="475515"/>
      </dsp:txXfrm>
    </dsp:sp>
    <dsp:sp modelId="{360E37BB-10AB-44CD-8945-91DF643E3A8D}">
      <dsp:nvSpPr>
        <dsp:cNvPr id="0" name=""/>
        <dsp:cNvSpPr/>
      </dsp:nvSpPr>
      <dsp:spPr>
        <a:xfrm>
          <a:off x="1157471" y="618892"/>
          <a:ext cx="475515" cy="47551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57200" extrusionH="10600" prstMaterial="plastic">
          <a:bevelT w="101600" h="8600" prst="relaxedInset"/>
          <a:bevelB w="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49C0907-94EC-41AF-8B0E-D259A69A4BE4}">
      <dsp:nvSpPr>
        <dsp:cNvPr id="0" name=""/>
        <dsp:cNvSpPr/>
      </dsp:nvSpPr>
      <dsp:spPr>
        <a:xfrm rot="10800000">
          <a:off x="1395228" y="1236352"/>
          <a:ext cx="5067300" cy="47551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9689" tIns="137160" rIns="256032" bIns="13716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600" b="1" kern="1200" dirty="0" smtClean="0">
              <a:latin typeface="Arabic Typesetting" pitchFamily="66" charset="-78"/>
              <a:cs typeface="Arabic Typesetting" pitchFamily="66" charset="-78"/>
            </a:rPr>
            <a:t>فني</a:t>
          </a:r>
          <a:endParaRPr lang="ar-EG" sz="3600" b="1" kern="1200" dirty="0">
            <a:latin typeface="Arabic Typesetting" pitchFamily="66" charset="-78"/>
            <a:cs typeface="Arabic Typesetting" pitchFamily="66" charset="-78"/>
          </a:endParaRPr>
        </a:p>
      </dsp:txBody>
      <dsp:txXfrm rot="10800000">
        <a:off x="1514107" y="1236352"/>
        <a:ext cx="4948421" cy="475515"/>
      </dsp:txXfrm>
    </dsp:sp>
    <dsp:sp modelId="{5E168694-F7D2-4643-B5E7-CB8B1A47D304}">
      <dsp:nvSpPr>
        <dsp:cNvPr id="0" name=""/>
        <dsp:cNvSpPr/>
      </dsp:nvSpPr>
      <dsp:spPr>
        <a:xfrm>
          <a:off x="1157471" y="1236352"/>
          <a:ext cx="475515" cy="47551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57200" extrusionH="10600" prstMaterial="plastic">
          <a:bevelT w="101600" h="8600" prst="relaxedInset"/>
          <a:bevelB w="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8EF2812-6EE0-4F9B-B823-4D227BBBE627}">
      <dsp:nvSpPr>
        <dsp:cNvPr id="0" name=""/>
        <dsp:cNvSpPr/>
      </dsp:nvSpPr>
      <dsp:spPr>
        <a:xfrm rot="10800000">
          <a:off x="1395228" y="1853812"/>
          <a:ext cx="5067300" cy="47551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9689" tIns="137160" rIns="256032" bIns="13716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600" b="1" kern="1200" dirty="0" smtClean="0">
              <a:latin typeface="Arabic Typesetting" pitchFamily="66" charset="-78"/>
              <a:cs typeface="Arabic Typesetting" pitchFamily="66" charset="-78"/>
            </a:rPr>
            <a:t>علاجي</a:t>
          </a:r>
          <a:endParaRPr lang="ar-EG" sz="3600" b="1" kern="1200" dirty="0">
            <a:latin typeface="Arabic Typesetting" pitchFamily="66" charset="-78"/>
            <a:cs typeface="Arabic Typesetting" pitchFamily="66" charset="-78"/>
          </a:endParaRPr>
        </a:p>
      </dsp:txBody>
      <dsp:txXfrm rot="10800000">
        <a:off x="1514107" y="1853812"/>
        <a:ext cx="4948421" cy="475515"/>
      </dsp:txXfrm>
    </dsp:sp>
    <dsp:sp modelId="{75D0ECA8-ADE3-402C-8C31-F5033B4624F8}">
      <dsp:nvSpPr>
        <dsp:cNvPr id="0" name=""/>
        <dsp:cNvSpPr/>
      </dsp:nvSpPr>
      <dsp:spPr>
        <a:xfrm>
          <a:off x="1157471" y="1853812"/>
          <a:ext cx="475515" cy="47551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57200" extrusionH="10600" prstMaterial="plastic">
          <a:bevelT w="101600" h="8600" prst="relaxedInset"/>
          <a:bevelB w="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00BFB97-D0FB-4182-9D4C-5D83E9042550}">
      <dsp:nvSpPr>
        <dsp:cNvPr id="0" name=""/>
        <dsp:cNvSpPr/>
      </dsp:nvSpPr>
      <dsp:spPr>
        <a:xfrm rot="10800000">
          <a:off x="1395228" y="2471272"/>
          <a:ext cx="5067300" cy="47551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9689" tIns="83820" rIns="156464" bIns="8382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200" kern="1200" dirty="0" smtClean="0"/>
            <a:t>في </a:t>
          </a:r>
          <a:r>
            <a:rPr lang="ar-EG" sz="3600" b="1" kern="1200" dirty="0" smtClean="0">
              <a:latin typeface="Arabic Typesetting" pitchFamily="66" charset="-78"/>
              <a:cs typeface="Arabic Typesetting" pitchFamily="66" charset="-78"/>
            </a:rPr>
            <a:t>الخلاء</a:t>
          </a:r>
          <a:endParaRPr lang="ar-EG" sz="3600" b="1" kern="1200" dirty="0">
            <a:latin typeface="Arabic Typesetting" pitchFamily="66" charset="-78"/>
            <a:cs typeface="Arabic Typesetting" pitchFamily="66" charset="-78"/>
          </a:endParaRPr>
        </a:p>
      </dsp:txBody>
      <dsp:txXfrm rot="10800000">
        <a:off x="1514107" y="2471272"/>
        <a:ext cx="4948421" cy="475515"/>
      </dsp:txXfrm>
    </dsp:sp>
    <dsp:sp modelId="{8E7C75DF-EFDA-44D6-B869-1DDCEB4D6560}">
      <dsp:nvSpPr>
        <dsp:cNvPr id="0" name=""/>
        <dsp:cNvSpPr/>
      </dsp:nvSpPr>
      <dsp:spPr>
        <a:xfrm>
          <a:off x="1157471" y="2471272"/>
          <a:ext cx="475515" cy="47551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57200" extrusionH="10600" prstMaterial="plastic">
          <a:bevelT w="101600" h="8600" prst="relaxedInset"/>
          <a:bevelB w="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EA6523D-C358-4B1A-B418-449C4749ABB4}">
      <dsp:nvSpPr>
        <dsp:cNvPr id="0" name=""/>
        <dsp:cNvSpPr/>
      </dsp:nvSpPr>
      <dsp:spPr>
        <a:xfrm rot="10800000">
          <a:off x="1395228" y="3088732"/>
          <a:ext cx="5067300" cy="47551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9689" tIns="137160" rIns="256032" bIns="13716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600" b="1" kern="1200" dirty="0" smtClean="0">
              <a:latin typeface="Arabic Typesetting" pitchFamily="66" charset="-78"/>
              <a:cs typeface="Arabic Typesetting" pitchFamily="66" charset="-78"/>
            </a:rPr>
            <a:t>ثقافي</a:t>
          </a:r>
          <a:endParaRPr lang="ar-EG" sz="3600" b="1" kern="1200" dirty="0">
            <a:latin typeface="Arabic Typesetting" pitchFamily="66" charset="-78"/>
            <a:cs typeface="Arabic Typesetting" pitchFamily="66" charset="-78"/>
          </a:endParaRPr>
        </a:p>
      </dsp:txBody>
      <dsp:txXfrm rot="10800000">
        <a:off x="1514107" y="3088732"/>
        <a:ext cx="4948421" cy="475515"/>
      </dsp:txXfrm>
    </dsp:sp>
    <dsp:sp modelId="{41A59861-4161-4648-B616-75744A016B45}">
      <dsp:nvSpPr>
        <dsp:cNvPr id="0" name=""/>
        <dsp:cNvSpPr/>
      </dsp:nvSpPr>
      <dsp:spPr>
        <a:xfrm>
          <a:off x="1157471" y="3088732"/>
          <a:ext cx="475515" cy="47551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57200" extrusionH="10600" prstMaterial="plastic">
          <a:bevelT w="101600" h="8600" prst="relaxedInset"/>
          <a:bevelB w="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4E30DEDE-0748-4048-BBD9-E7EEB05D1780}">
      <dsp:nvSpPr>
        <dsp:cNvPr id="0" name=""/>
        <dsp:cNvSpPr/>
      </dsp:nvSpPr>
      <dsp:spPr>
        <a:xfrm rot="10800000">
          <a:off x="1395228" y="3706192"/>
          <a:ext cx="5067300" cy="47551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9689" tIns="137160" rIns="256032" bIns="13716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600" b="1" kern="1200" dirty="0" smtClean="0">
              <a:latin typeface="Arabic Typesetting" pitchFamily="66" charset="-78"/>
              <a:cs typeface="Arabic Typesetting" pitchFamily="66" charset="-78"/>
            </a:rPr>
            <a:t>إجتماعي</a:t>
          </a:r>
          <a:endParaRPr lang="ar-EG" sz="3600" b="1" kern="1200" dirty="0">
            <a:latin typeface="Arabic Typesetting" pitchFamily="66" charset="-78"/>
            <a:cs typeface="Arabic Typesetting" pitchFamily="66" charset="-78"/>
          </a:endParaRPr>
        </a:p>
      </dsp:txBody>
      <dsp:txXfrm rot="10800000">
        <a:off x="1514107" y="3706192"/>
        <a:ext cx="4948421" cy="475515"/>
      </dsp:txXfrm>
    </dsp:sp>
    <dsp:sp modelId="{CF2292A0-60FC-4DC3-B0C4-CD6BC61389BD}">
      <dsp:nvSpPr>
        <dsp:cNvPr id="0" name=""/>
        <dsp:cNvSpPr/>
      </dsp:nvSpPr>
      <dsp:spPr>
        <a:xfrm>
          <a:off x="1157471" y="3706192"/>
          <a:ext cx="475515" cy="47551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57200" extrusionH="10600" prstMaterial="plastic">
          <a:bevelT w="101600" h="8600" prst="relaxedInset"/>
          <a:bevelB w="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3850BEC-8D75-44EA-96CF-01BA97B228D1}">
      <dsp:nvSpPr>
        <dsp:cNvPr id="0" name=""/>
        <dsp:cNvSpPr/>
      </dsp:nvSpPr>
      <dsp:spPr>
        <a:xfrm rot="10800000">
          <a:off x="1395228" y="4323652"/>
          <a:ext cx="5067300" cy="47551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9689" tIns="137160" rIns="256032" bIns="13716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600" b="1" kern="1200" dirty="0" smtClean="0">
              <a:latin typeface="Arabic Typesetting" pitchFamily="66" charset="-78"/>
              <a:cs typeface="Arabic Typesetting" pitchFamily="66" charset="-78"/>
            </a:rPr>
            <a:t>تجاري</a:t>
          </a:r>
          <a:endParaRPr lang="ar-EG" sz="2200" b="1" kern="1200" dirty="0">
            <a:latin typeface="Arabic Typesetting" pitchFamily="66" charset="-78"/>
            <a:cs typeface="Arabic Typesetting" pitchFamily="66" charset="-78"/>
          </a:endParaRPr>
        </a:p>
      </dsp:txBody>
      <dsp:txXfrm rot="10800000">
        <a:off x="1514107" y="4323652"/>
        <a:ext cx="4948421" cy="475515"/>
      </dsp:txXfrm>
    </dsp:sp>
    <dsp:sp modelId="{BFBBB24F-29CE-4945-BEE7-A5E520F93B81}">
      <dsp:nvSpPr>
        <dsp:cNvPr id="0" name=""/>
        <dsp:cNvSpPr/>
      </dsp:nvSpPr>
      <dsp:spPr>
        <a:xfrm>
          <a:off x="1157471" y="4323652"/>
          <a:ext cx="475515" cy="47551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57200" extrusionH="10600" prstMaterial="plastic">
          <a:bevelT w="101600" h="8600" prst="relaxedInset"/>
          <a:bevelB w="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B933DF-0897-45BA-8FD9-E1E1880BC66E}">
      <dsp:nvSpPr>
        <dsp:cNvPr id="0" name=""/>
        <dsp:cNvSpPr/>
      </dsp:nvSpPr>
      <dsp:spPr>
        <a:xfrm rot="10800000">
          <a:off x="1609771" y="1655"/>
          <a:ext cx="5067300" cy="133368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88118" tIns="213360" rIns="398272" bIns="213360" numCol="1" spcCol="1270" anchor="ctr" anchorCtr="0">
          <a:noAutofit/>
        </a:bodyPr>
        <a:lstStyle/>
        <a:p>
          <a:pPr lvl="0" algn="ctr" defTabSz="2489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5600" b="1" kern="1200" dirty="0" smtClean="0">
              <a:latin typeface="Arabic Typesetting" pitchFamily="66" charset="-78"/>
              <a:cs typeface="Arabic Typesetting" pitchFamily="66" charset="-78"/>
            </a:rPr>
            <a:t>الأطفال</a:t>
          </a:r>
          <a:r>
            <a:rPr lang="ar-EG" sz="5600" kern="1200" dirty="0" smtClean="0"/>
            <a:t> </a:t>
          </a:r>
          <a:endParaRPr lang="ar-EG" sz="5600" kern="1200" dirty="0"/>
        </a:p>
      </dsp:txBody>
      <dsp:txXfrm rot="10800000">
        <a:off x="1943192" y="1655"/>
        <a:ext cx="4733879" cy="1333686"/>
      </dsp:txXfrm>
    </dsp:sp>
    <dsp:sp modelId="{A4994A9D-4DE2-4E7F-977D-F08D4668DE90}">
      <dsp:nvSpPr>
        <dsp:cNvPr id="0" name=""/>
        <dsp:cNvSpPr/>
      </dsp:nvSpPr>
      <dsp:spPr>
        <a:xfrm>
          <a:off x="942928" y="1655"/>
          <a:ext cx="1333686" cy="1333686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4000" r="-54000"/>
          </a:stretch>
        </a:blipFill>
        <a:ln>
          <a:noFill/>
        </a:ln>
        <a:effectLst/>
        <a:sp3d z="57200" extrusionH="10600" prstMaterial="plastic">
          <a:bevelT w="101600" h="8600" prst="relaxedInset"/>
          <a:bevelB w="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ED4F224-4C46-4F82-AA5B-F4E33C60CE73}">
      <dsp:nvSpPr>
        <dsp:cNvPr id="0" name=""/>
        <dsp:cNvSpPr/>
      </dsp:nvSpPr>
      <dsp:spPr>
        <a:xfrm rot="10800000">
          <a:off x="1609771" y="1733456"/>
          <a:ext cx="5067300" cy="133368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88118" tIns="213360" rIns="398272" bIns="213360" numCol="1" spcCol="1270" anchor="ctr" anchorCtr="0">
          <a:noAutofit/>
        </a:bodyPr>
        <a:lstStyle/>
        <a:p>
          <a:pPr lvl="0" algn="ctr" defTabSz="2489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5600" b="1" kern="1200" dirty="0" smtClean="0">
              <a:latin typeface="Arabic Typesetting" pitchFamily="66" charset="-78"/>
              <a:cs typeface="Arabic Typesetting" pitchFamily="66" charset="-78"/>
            </a:rPr>
            <a:t>الشباب</a:t>
          </a:r>
          <a:r>
            <a:rPr lang="ar-EG" sz="5600" kern="1200" dirty="0" smtClean="0"/>
            <a:t> </a:t>
          </a:r>
          <a:endParaRPr lang="ar-EG" sz="5600" kern="1200" dirty="0"/>
        </a:p>
      </dsp:txBody>
      <dsp:txXfrm rot="10800000">
        <a:off x="1943192" y="1733456"/>
        <a:ext cx="4733879" cy="1333686"/>
      </dsp:txXfrm>
    </dsp:sp>
    <dsp:sp modelId="{9AE7052F-587E-409B-B226-038205C2B94B}">
      <dsp:nvSpPr>
        <dsp:cNvPr id="0" name=""/>
        <dsp:cNvSpPr/>
      </dsp:nvSpPr>
      <dsp:spPr>
        <a:xfrm>
          <a:off x="942928" y="1733456"/>
          <a:ext cx="1333686" cy="1333686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6000" r="-36000"/>
          </a:stretch>
        </a:blipFill>
        <a:ln>
          <a:noFill/>
        </a:ln>
        <a:effectLst/>
        <a:sp3d z="57200" extrusionH="10600" prstMaterial="plastic">
          <a:bevelT w="101600" h="8600" prst="relaxedInset"/>
          <a:bevelB w="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96ADD31-0EF2-48F5-A1FA-4AA68D8497EE}">
      <dsp:nvSpPr>
        <dsp:cNvPr id="0" name=""/>
        <dsp:cNvSpPr/>
      </dsp:nvSpPr>
      <dsp:spPr>
        <a:xfrm rot="10800000">
          <a:off x="1609771" y="3465258"/>
          <a:ext cx="5067300" cy="133368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88118" tIns="213360" rIns="398272" bIns="213360" numCol="1" spcCol="1270" anchor="ctr" anchorCtr="0">
          <a:noAutofit/>
        </a:bodyPr>
        <a:lstStyle/>
        <a:p>
          <a:pPr lvl="0" algn="ctr" defTabSz="2489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5600" b="1" kern="1200" dirty="0" smtClean="0">
              <a:latin typeface="Arabic Typesetting" pitchFamily="66" charset="-78"/>
              <a:cs typeface="Arabic Typesetting" pitchFamily="66" charset="-78"/>
            </a:rPr>
            <a:t>كبار السن</a:t>
          </a:r>
          <a:endParaRPr lang="ar-EG" sz="5600" b="1" kern="1200" dirty="0">
            <a:latin typeface="Arabic Typesetting" pitchFamily="66" charset="-78"/>
            <a:cs typeface="Arabic Typesetting" pitchFamily="66" charset="-78"/>
          </a:endParaRPr>
        </a:p>
      </dsp:txBody>
      <dsp:txXfrm rot="10800000">
        <a:off x="1943192" y="3465258"/>
        <a:ext cx="4733879" cy="1333686"/>
      </dsp:txXfrm>
    </dsp:sp>
    <dsp:sp modelId="{1AE0EEFD-B814-4143-AD02-61D465637CE0}">
      <dsp:nvSpPr>
        <dsp:cNvPr id="0" name=""/>
        <dsp:cNvSpPr/>
      </dsp:nvSpPr>
      <dsp:spPr>
        <a:xfrm>
          <a:off x="942928" y="3465258"/>
          <a:ext cx="1333686" cy="1333686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2000" r="-32000"/>
          </a:stretch>
        </a:blipFill>
        <a:ln>
          <a:noFill/>
        </a:ln>
        <a:effectLst/>
        <a:sp3d z="57200" extrusionH="10600" prstMaterial="plastic">
          <a:bevelT w="101600" h="8600" prst="relaxedInset"/>
          <a:bevelB w="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126C0B-2E55-4B05-9F1E-B499E1AF385E}">
      <dsp:nvSpPr>
        <dsp:cNvPr id="0" name=""/>
        <dsp:cNvSpPr/>
      </dsp:nvSpPr>
      <dsp:spPr>
        <a:xfrm rot="10800000">
          <a:off x="1797983" y="2344"/>
          <a:ext cx="5067300" cy="208653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20103" tIns="251460" rIns="469392" bIns="251460" numCol="1" spcCol="1270" anchor="ctr" anchorCtr="0">
          <a:noAutofit/>
        </a:bodyPr>
        <a:lstStyle/>
        <a:p>
          <a:pPr lvl="0" algn="ctr" defTabSz="2933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6600" b="1" kern="1200" dirty="0" smtClean="0">
              <a:latin typeface="Arabic Typesetting" pitchFamily="66" charset="-78"/>
              <a:cs typeface="Arabic Typesetting" pitchFamily="66" charset="-78"/>
            </a:rPr>
            <a:t>الفتيان ( ذكور)</a:t>
          </a:r>
          <a:endParaRPr lang="ar-EG" sz="6600" b="1" kern="1200" dirty="0">
            <a:latin typeface="Arabic Typesetting" pitchFamily="66" charset="-78"/>
            <a:cs typeface="Arabic Typesetting" pitchFamily="66" charset="-78"/>
          </a:endParaRPr>
        </a:p>
      </dsp:txBody>
      <dsp:txXfrm rot="10800000">
        <a:off x="2319616" y="2344"/>
        <a:ext cx="4545667" cy="2086533"/>
      </dsp:txXfrm>
    </dsp:sp>
    <dsp:sp modelId="{BC197E37-C476-4374-BCD0-BBE720CC9D8C}">
      <dsp:nvSpPr>
        <dsp:cNvPr id="0" name=""/>
        <dsp:cNvSpPr/>
      </dsp:nvSpPr>
      <dsp:spPr>
        <a:xfrm>
          <a:off x="754716" y="2344"/>
          <a:ext cx="2086533" cy="2086533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/>
        <a:sp3d z="57200" extrusionH="10600" prstMaterial="plastic">
          <a:bevelT w="101600" h="8600" prst="relaxedInset"/>
          <a:bevelB w="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FB49882-AB3B-4468-BDAB-0D3F10AEB84B}">
      <dsp:nvSpPr>
        <dsp:cNvPr id="0" name=""/>
        <dsp:cNvSpPr/>
      </dsp:nvSpPr>
      <dsp:spPr>
        <a:xfrm rot="10800000">
          <a:off x="1828792" y="2714066"/>
          <a:ext cx="5067300" cy="208653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20103" tIns="251460" rIns="469392" bIns="251460" numCol="1" spcCol="1270" anchor="ctr" anchorCtr="0">
          <a:noAutofit/>
        </a:bodyPr>
        <a:lstStyle/>
        <a:p>
          <a:pPr lvl="0" algn="ctr" defTabSz="2933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6600" b="1" kern="1200" dirty="0" smtClean="0">
              <a:latin typeface="Arabic Typesetting" pitchFamily="66" charset="-78"/>
              <a:cs typeface="Arabic Typesetting" pitchFamily="66" charset="-78"/>
            </a:rPr>
            <a:t>الفتيات (الإناث)</a:t>
          </a:r>
          <a:endParaRPr lang="ar-EG" sz="6600" b="1" kern="1200" dirty="0">
            <a:latin typeface="Arabic Typesetting" pitchFamily="66" charset="-78"/>
            <a:cs typeface="Arabic Typesetting" pitchFamily="66" charset="-78"/>
          </a:endParaRPr>
        </a:p>
      </dsp:txBody>
      <dsp:txXfrm rot="10800000">
        <a:off x="2350425" y="2714066"/>
        <a:ext cx="4545667" cy="2086533"/>
      </dsp:txXfrm>
    </dsp:sp>
    <dsp:sp modelId="{36D0F870-3CAD-4D0B-94F4-5FA1E3888B2C}">
      <dsp:nvSpPr>
        <dsp:cNvPr id="0" name=""/>
        <dsp:cNvSpPr/>
      </dsp:nvSpPr>
      <dsp:spPr>
        <a:xfrm>
          <a:off x="754716" y="2711722"/>
          <a:ext cx="2086533" cy="2086533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/>
        <a:sp3d z="57200" extrusionH="10600" prstMaterial="plastic">
          <a:bevelT w="101600" h="8600" prst="relaxedInset"/>
          <a:bevelB w="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126C0B-2E55-4B05-9F1E-B499E1AF385E}">
      <dsp:nvSpPr>
        <dsp:cNvPr id="0" name=""/>
        <dsp:cNvSpPr/>
      </dsp:nvSpPr>
      <dsp:spPr>
        <a:xfrm rot="10800000">
          <a:off x="1797983" y="2344"/>
          <a:ext cx="5067300" cy="208653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20103" tIns="251460" rIns="469392" bIns="251460" numCol="1" spcCol="1270" anchor="ctr" anchorCtr="0">
          <a:noAutofit/>
        </a:bodyPr>
        <a:lstStyle/>
        <a:p>
          <a:pPr lvl="0" algn="ctr" defTabSz="2933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6600" b="1" kern="1200" dirty="0" smtClean="0">
              <a:latin typeface="Arabic Typesetting" pitchFamily="66" charset="-78"/>
              <a:cs typeface="Arabic Typesetting" pitchFamily="66" charset="-78"/>
            </a:rPr>
            <a:t>في الخلاء</a:t>
          </a:r>
          <a:endParaRPr lang="ar-EG" sz="6600" b="1" kern="1200" dirty="0">
            <a:latin typeface="Arabic Typesetting" pitchFamily="66" charset="-78"/>
            <a:cs typeface="Arabic Typesetting" pitchFamily="66" charset="-78"/>
          </a:endParaRPr>
        </a:p>
      </dsp:txBody>
      <dsp:txXfrm rot="10800000">
        <a:off x="2319616" y="2344"/>
        <a:ext cx="4545667" cy="2086533"/>
      </dsp:txXfrm>
    </dsp:sp>
    <dsp:sp modelId="{BC197E37-C476-4374-BCD0-BBE720CC9D8C}">
      <dsp:nvSpPr>
        <dsp:cNvPr id="0" name=""/>
        <dsp:cNvSpPr/>
      </dsp:nvSpPr>
      <dsp:spPr>
        <a:xfrm>
          <a:off x="754716" y="2344"/>
          <a:ext cx="2086533" cy="2086533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>
          <a:noFill/>
        </a:ln>
        <a:effectLst/>
        <a:sp3d z="57200" extrusionH="10600" prstMaterial="plastic">
          <a:bevelT w="101600" h="8600" prst="relaxedInset"/>
          <a:bevelB w="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FB49882-AB3B-4468-BDAB-0D3F10AEB84B}">
      <dsp:nvSpPr>
        <dsp:cNvPr id="0" name=""/>
        <dsp:cNvSpPr/>
      </dsp:nvSpPr>
      <dsp:spPr>
        <a:xfrm rot="10800000">
          <a:off x="1828792" y="2714066"/>
          <a:ext cx="5067300" cy="208653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20103" tIns="251460" rIns="469392" bIns="251460" numCol="1" spcCol="1270" anchor="ctr" anchorCtr="0">
          <a:noAutofit/>
        </a:bodyPr>
        <a:lstStyle/>
        <a:p>
          <a:pPr lvl="0" algn="ctr" defTabSz="2933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6600" b="1" kern="1200" dirty="0" smtClean="0">
              <a:latin typeface="Arabic Typesetting" pitchFamily="66" charset="-78"/>
              <a:cs typeface="Arabic Typesetting" pitchFamily="66" charset="-78"/>
            </a:rPr>
            <a:t>ترويح داخلي</a:t>
          </a:r>
          <a:endParaRPr lang="ar-EG" sz="6600" b="1" kern="1200" dirty="0">
            <a:latin typeface="Arabic Typesetting" pitchFamily="66" charset="-78"/>
            <a:cs typeface="Arabic Typesetting" pitchFamily="66" charset="-78"/>
          </a:endParaRPr>
        </a:p>
      </dsp:txBody>
      <dsp:txXfrm rot="10800000">
        <a:off x="2350425" y="2714066"/>
        <a:ext cx="4545667" cy="2086533"/>
      </dsp:txXfrm>
    </dsp:sp>
    <dsp:sp modelId="{36D0F870-3CAD-4D0B-94F4-5FA1E3888B2C}">
      <dsp:nvSpPr>
        <dsp:cNvPr id="0" name=""/>
        <dsp:cNvSpPr/>
      </dsp:nvSpPr>
      <dsp:spPr>
        <a:xfrm>
          <a:off x="754716" y="2711722"/>
          <a:ext cx="2086533" cy="2086533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>
          <a:noFill/>
        </a:ln>
        <a:effectLst/>
        <a:sp3d z="57200" extrusionH="10600" prstMaterial="plastic">
          <a:bevelT w="101600" h="8600" prst="relaxedInset"/>
          <a:bevelB w="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126C0B-2E55-4B05-9F1E-B499E1AF385E}">
      <dsp:nvSpPr>
        <dsp:cNvPr id="0" name=""/>
        <dsp:cNvSpPr/>
      </dsp:nvSpPr>
      <dsp:spPr>
        <a:xfrm rot="10800000">
          <a:off x="1797983" y="2344"/>
          <a:ext cx="5067300" cy="208653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20103" tIns="251460" rIns="469392" bIns="251460" numCol="1" spcCol="1270" anchor="ctr" anchorCtr="0">
          <a:noAutofit/>
        </a:bodyPr>
        <a:lstStyle/>
        <a:p>
          <a:pPr lvl="0" algn="ctr" defTabSz="2933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6600" b="1" kern="1200" dirty="0" smtClean="0">
              <a:latin typeface="Arabic Typesetting" pitchFamily="66" charset="-78"/>
              <a:cs typeface="Arabic Typesetting" pitchFamily="66" charset="-78"/>
            </a:rPr>
            <a:t>ترويح فردي</a:t>
          </a:r>
          <a:endParaRPr lang="ar-EG" sz="6600" b="1" kern="1200" dirty="0">
            <a:latin typeface="Arabic Typesetting" pitchFamily="66" charset="-78"/>
            <a:cs typeface="Arabic Typesetting" pitchFamily="66" charset="-78"/>
          </a:endParaRPr>
        </a:p>
      </dsp:txBody>
      <dsp:txXfrm rot="10800000">
        <a:off x="2319616" y="2344"/>
        <a:ext cx="4545667" cy="2086533"/>
      </dsp:txXfrm>
    </dsp:sp>
    <dsp:sp modelId="{BC197E37-C476-4374-BCD0-BBE720CC9D8C}">
      <dsp:nvSpPr>
        <dsp:cNvPr id="0" name=""/>
        <dsp:cNvSpPr/>
      </dsp:nvSpPr>
      <dsp:spPr>
        <a:xfrm>
          <a:off x="754716" y="2344"/>
          <a:ext cx="2086533" cy="208653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57200" extrusionH="10600" prstMaterial="plastic">
          <a:bevelT w="101600" h="8600" prst="relaxedInset"/>
          <a:bevelB w="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FB49882-AB3B-4468-BDAB-0D3F10AEB84B}">
      <dsp:nvSpPr>
        <dsp:cNvPr id="0" name=""/>
        <dsp:cNvSpPr/>
      </dsp:nvSpPr>
      <dsp:spPr>
        <a:xfrm rot="10800000">
          <a:off x="1828792" y="2714066"/>
          <a:ext cx="5067300" cy="208653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20103" tIns="251460" rIns="469392" bIns="251460" numCol="1" spcCol="1270" anchor="ctr" anchorCtr="0">
          <a:noAutofit/>
        </a:bodyPr>
        <a:lstStyle/>
        <a:p>
          <a:pPr lvl="0" algn="ctr" defTabSz="2933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6600" b="1" kern="1200" dirty="0" smtClean="0">
              <a:latin typeface="Arabic Typesetting" pitchFamily="66" charset="-78"/>
              <a:cs typeface="Arabic Typesetting" pitchFamily="66" charset="-78"/>
            </a:rPr>
            <a:t>ترويح جماعي</a:t>
          </a:r>
          <a:endParaRPr lang="ar-EG" sz="6600" b="1" kern="1200" dirty="0">
            <a:latin typeface="Arabic Typesetting" pitchFamily="66" charset="-78"/>
            <a:cs typeface="Arabic Typesetting" pitchFamily="66" charset="-78"/>
          </a:endParaRPr>
        </a:p>
      </dsp:txBody>
      <dsp:txXfrm rot="10800000">
        <a:off x="2350425" y="2714066"/>
        <a:ext cx="4545667" cy="2086533"/>
      </dsp:txXfrm>
    </dsp:sp>
    <dsp:sp modelId="{36D0F870-3CAD-4D0B-94F4-5FA1E3888B2C}">
      <dsp:nvSpPr>
        <dsp:cNvPr id="0" name=""/>
        <dsp:cNvSpPr/>
      </dsp:nvSpPr>
      <dsp:spPr>
        <a:xfrm>
          <a:off x="754716" y="2711722"/>
          <a:ext cx="2086533" cy="208653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57200" extrusionH="10600" prstMaterial="plastic">
          <a:bevelT w="101600" h="8600" prst="relaxedInset"/>
          <a:bevelB w="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126C0B-2E55-4B05-9F1E-B499E1AF385E}">
      <dsp:nvSpPr>
        <dsp:cNvPr id="0" name=""/>
        <dsp:cNvSpPr/>
      </dsp:nvSpPr>
      <dsp:spPr>
        <a:xfrm rot="10800000">
          <a:off x="1797983" y="2344"/>
          <a:ext cx="5067300" cy="208653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20103" tIns="251460" rIns="469392" bIns="251460" numCol="1" spcCol="1270" anchor="ctr" anchorCtr="0">
          <a:noAutofit/>
        </a:bodyPr>
        <a:lstStyle/>
        <a:p>
          <a:pPr lvl="0" algn="ctr" defTabSz="2933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6600" b="1" kern="1200" dirty="0" smtClean="0">
              <a:latin typeface="Arabic Typesetting" pitchFamily="66" charset="-78"/>
              <a:cs typeface="Arabic Typesetting" pitchFamily="66" charset="-78"/>
            </a:rPr>
            <a:t>ترويح منظم</a:t>
          </a:r>
          <a:endParaRPr lang="ar-EG" sz="6600" b="1" kern="1200" dirty="0">
            <a:latin typeface="Arabic Typesetting" pitchFamily="66" charset="-78"/>
            <a:cs typeface="Arabic Typesetting" pitchFamily="66" charset="-78"/>
          </a:endParaRPr>
        </a:p>
      </dsp:txBody>
      <dsp:txXfrm rot="10800000">
        <a:off x="2319616" y="2344"/>
        <a:ext cx="4545667" cy="2086533"/>
      </dsp:txXfrm>
    </dsp:sp>
    <dsp:sp modelId="{BC197E37-C476-4374-BCD0-BBE720CC9D8C}">
      <dsp:nvSpPr>
        <dsp:cNvPr id="0" name=""/>
        <dsp:cNvSpPr/>
      </dsp:nvSpPr>
      <dsp:spPr>
        <a:xfrm>
          <a:off x="754716" y="2344"/>
          <a:ext cx="2086533" cy="208653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57200" extrusionH="10600" prstMaterial="plastic">
          <a:bevelT w="101600" h="8600" prst="relaxedInset"/>
          <a:bevelB w="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FB49882-AB3B-4468-BDAB-0D3F10AEB84B}">
      <dsp:nvSpPr>
        <dsp:cNvPr id="0" name=""/>
        <dsp:cNvSpPr/>
      </dsp:nvSpPr>
      <dsp:spPr>
        <a:xfrm rot="10800000">
          <a:off x="1828792" y="2714066"/>
          <a:ext cx="5067300" cy="208653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20103" tIns="251460" rIns="469392" bIns="251460" numCol="1" spcCol="1270" anchor="ctr" anchorCtr="0">
          <a:noAutofit/>
        </a:bodyPr>
        <a:lstStyle/>
        <a:p>
          <a:pPr lvl="0" algn="ctr" defTabSz="2933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6600" b="1" kern="1200" dirty="0" smtClean="0">
              <a:latin typeface="Arabic Typesetting" pitchFamily="66" charset="-78"/>
              <a:cs typeface="Arabic Typesetting" pitchFamily="66" charset="-78"/>
            </a:rPr>
            <a:t>ترويح غير منظم</a:t>
          </a:r>
          <a:endParaRPr lang="ar-EG" sz="6600" b="1" kern="1200" dirty="0">
            <a:latin typeface="Arabic Typesetting" pitchFamily="66" charset="-78"/>
            <a:cs typeface="Arabic Typesetting" pitchFamily="66" charset="-78"/>
          </a:endParaRPr>
        </a:p>
      </dsp:txBody>
      <dsp:txXfrm rot="10800000">
        <a:off x="2350425" y="2714066"/>
        <a:ext cx="4545667" cy="2086533"/>
      </dsp:txXfrm>
    </dsp:sp>
    <dsp:sp modelId="{36D0F870-3CAD-4D0B-94F4-5FA1E3888B2C}">
      <dsp:nvSpPr>
        <dsp:cNvPr id="0" name=""/>
        <dsp:cNvSpPr/>
      </dsp:nvSpPr>
      <dsp:spPr>
        <a:xfrm>
          <a:off x="754716" y="2711722"/>
          <a:ext cx="2086533" cy="208653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57200" extrusionH="10600" prstMaterial="plastic">
          <a:bevelT w="101600" h="8600" prst="relaxedInset"/>
          <a:bevelB w="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126C0B-2E55-4B05-9F1E-B499E1AF385E}">
      <dsp:nvSpPr>
        <dsp:cNvPr id="0" name=""/>
        <dsp:cNvSpPr/>
      </dsp:nvSpPr>
      <dsp:spPr>
        <a:xfrm rot="10800000">
          <a:off x="1797983" y="2344"/>
          <a:ext cx="5067300" cy="208653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20103" tIns="251460" rIns="469392" bIns="251460" numCol="1" spcCol="1270" anchor="ctr" anchorCtr="0">
          <a:noAutofit/>
        </a:bodyPr>
        <a:lstStyle/>
        <a:p>
          <a:pPr lvl="0" algn="ctr" defTabSz="2933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6600" b="1" kern="1200" dirty="0" smtClean="0">
              <a:latin typeface="Arabic Typesetting" pitchFamily="66" charset="-78"/>
              <a:cs typeface="Arabic Typesetting" pitchFamily="66" charset="-78"/>
            </a:rPr>
            <a:t>إيجابي</a:t>
          </a:r>
          <a:endParaRPr lang="ar-EG" sz="6600" b="1" kern="1200" dirty="0">
            <a:latin typeface="Arabic Typesetting" pitchFamily="66" charset="-78"/>
            <a:cs typeface="Arabic Typesetting" pitchFamily="66" charset="-78"/>
          </a:endParaRPr>
        </a:p>
      </dsp:txBody>
      <dsp:txXfrm rot="10800000">
        <a:off x="2319616" y="2344"/>
        <a:ext cx="4545667" cy="2086533"/>
      </dsp:txXfrm>
    </dsp:sp>
    <dsp:sp modelId="{BC197E37-C476-4374-BCD0-BBE720CC9D8C}">
      <dsp:nvSpPr>
        <dsp:cNvPr id="0" name=""/>
        <dsp:cNvSpPr/>
      </dsp:nvSpPr>
      <dsp:spPr>
        <a:xfrm>
          <a:off x="754716" y="2344"/>
          <a:ext cx="2086533" cy="208653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57200" extrusionH="10600" prstMaterial="plastic">
          <a:bevelT w="101600" h="8600" prst="relaxedInset"/>
          <a:bevelB w="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FB49882-AB3B-4468-BDAB-0D3F10AEB84B}">
      <dsp:nvSpPr>
        <dsp:cNvPr id="0" name=""/>
        <dsp:cNvSpPr/>
      </dsp:nvSpPr>
      <dsp:spPr>
        <a:xfrm rot="10800000">
          <a:off x="1828792" y="2714066"/>
          <a:ext cx="5067300" cy="208653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20103" tIns="251460" rIns="469392" bIns="251460" numCol="1" spcCol="1270" anchor="ctr" anchorCtr="0">
          <a:noAutofit/>
        </a:bodyPr>
        <a:lstStyle/>
        <a:p>
          <a:pPr lvl="0" algn="ctr" defTabSz="2933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6600" b="1" kern="1200" dirty="0" smtClean="0">
              <a:latin typeface="Arabic Typesetting" pitchFamily="66" charset="-78"/>
              <a:cs typeface="Arabic Typesetting" pitchFamily="66" charset="-78"/>
            </a:rPr>
            <a:t>سلبي</a:t>
          </a:r>
          <a:endParaRPr lang="ar-EG" sz="6600" b="1" kern="1200" dirty="0">
            <a:latin typeface="Arabic Typesetting" pitchFamily="66" charset="-78"/>
            <a:cs typeface="Arabic Typesetting" pitchFamily="66" charset="-78"/>
          </a:endParaRPr>
        </a:p>
      </dsp:txBody>
      <dsp:txXfrm rot="10800000">
        <a:off x="2350425" y="2714066"/>
        <a:ext cx="4545667" cy="2086533"/>
      </dsp:txXfrm>
    </dsp:sp>
    <dsp:sp modelId="{36D0F870-3CAD-4D0B-94F4-5FA1E3888B2C}">
      <dsp:nvSpPr>
        <dsp:cNvPr id="0" name=""/>
        <dsp:cNvSpPr/>
      </dsp:nvSpPr>
      <dsp:spPr>
        <a:xfrm>
          <a:off x="754716" y="2711722"/>
          <a:ext cx="2086533" cy="208653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57200" extrusionH="10600" prstMaterial="plastic">
          <a:bevelT w="101600" h="8600" prst="relaxedInset"/>
          <a:bevelB w="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126C0B-2E55-4B05-9F1E-B499E1AF385E}">
      <dsp:nvSpPr>
        <dsp:cNvPr id="0" name=""/>
        <dsp:cNvSpPr/>
      </dsp:nvSpPr>
      <dsp:spPr>
        <a:xfrm rot="10800000">
          <a:off x="1521274" y="2232"/>
          <a:ext cx="5067300" cy="97969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32020" tIns="251460" rIns="469392" bIns="251460" numCol="1" spcCol="1270" anchor="ctr" anchorCtr="0">
          <a:noAutofit/>
        </a:bodyPr>
        <a:lstStyle/>
        <a:p>
          <a:pPr lvl="0" algn="ctr" defTabSz="2933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6600" b="1" kern="1200" dirty="0" smtClean="0">
              <a:latin typeface="Arabic Typesetting" pitchFamily="66" charset="-78"/>
              <a:cs typeface="Arabic Typesetting" pitchFamily="66" charset="-78"/>
            </a:rPr>
            <a:t>في الأسرة</a:t>
          </a:r>
          <a:endParaRPr lang="ar-EG" sz="6600" b="1" kern="1200" dirty="0">
            <a:latin typeface="Arabic Typesetting" pitchFamily="66" charset="-78"/>
            <a:cs typeface="Arabic Typesetting" pitchFamily="66" charset="-78"/>
          </a:endParaRPr>
        </a:p>
      </dsp:txBody>
      <dsp:txXfrm rot="10800000">
        <a:off x="1766198" y="2232"/>
        <a:ext cx="4822376" cy="979698"/>
      </dsp:txXfrm>
    </dsp:sp>
    <dsp:sp modelId="{BC197E37-C476-4374-BCD0-BBE720CC9D8C}">
      <dsp:nvSpPr>
        <dsp:cNvPr id="0" name=""/>
        <dsp:cNvSpPr/>
      </dsp:nvSpPr>
      <dsp:spPr>
        <a:xfrm>
          <a:off x="1031425" y="2232"/>
          <a:ext cx="979698" cy="97969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57200" extrusionH="10600" prstMaterial="plastic">
          <a:bevelT w="101600" h="8600" prst="relaxedInset"/>
          <a:bevelB w="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FB49882-AB3B-4468-BDAB-0D3F10AEB84B}">
      <dsp:nvSpPr>
        <dsp:cNvPr id="0" name=""/>
        <dsp:cNvSpPr/>
      </dsp:nvSpPr>
      <dsp:spPr>
        <a:xfrm rot="10800000">
          <a:off x="1552083" y="1289161"/>
          <a:ext cx="5067300" cy="97969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32020" tIns="251460" rIns="469392" bIns="251460" numCol="1" spcCol="1270" anchor="ctr" anchorCtr="0">
          <a:noAutofit/>
        </a:bodyPr>
        <a:lstStyle/>
        <a:p>
          <a:pPr lvl="0" algn="ctr" defTabSz="2933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6600" b="1" kern="1200" dirty="0" smtClean="0">
              <a:latin typeface="Arabic Typesetting" pitchFamily="66" charset="-78"/>
              <a:cs typeface="Arabic Typesetting" pitchFamily="66" charset="-78"/>
            </a:rPr>
            <a:t>في المدرسة</a:t>
          </a:r>
          <a:endParaRPr lang="ar-EG" sz="6600" b="1" kern="1200" dirty="0">
            <a:latin typeface="Arabic Typesetting" pitchFamily="66" charset="-78"/>
            <a:cs typeface="Arabic Typesetting" pitchFamily="66" charset="-78"/>
          </a:endParaRPr>
        </a:p>
      </dsp:txBody>
      <dsp:txXfrm rot="10800000">
        <a:off x="1797007" y="1289161"/>
        <a:ext cx="4822376" cy="979698"/>
      </dsp:txXfrm>
    </dsp:sp>
    <dsp:sp modelId="{36D0F870-3CAD-4D0B-94F4-5FA1E3888B2C}">
      <dsp:nvSpPr>
        <dsp:cNvPr id="0" name=""/>
        <dsp:cNvSpPr/>
      </dsp:nvSpPr>
      <dsp:spPr>
        <a:xfrm>
          <a:off x="1031425" y="1274378"/>
          <a:ext cx="979698" cy="97969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57200" extrusionH="10600" prstMaterial="plastic">
          <a:bevelT w="101600" h="8600" prst="relaxedInset"/>
          <a:bevelB w="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A48B522E-BDD3-4093-9F1C-0C6B5CB47D50}">
      <dsp:nvSpPr>
        <dsp:cNvPr id="0" name=""/>
        <dsp:cNvSpPr/>
      </dsp:nvSpPr>
      <dsp:spPr>
        <a:xfrm rot="10800000">
          <a:off x="1521274" y="2546523"/>
          <a:ext cx="5067300" cy="97969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32020" tIns="251460" rIns="469392" bIns="251460" numCol="1" spcCol="1270" anchor="ctr" anchorCtr="0">
          <a:noAutofit/>
        </a:bodyPr>
        <a:lstStyle/>
        <a:p>
          <a:pPr lvl="0" algn="ctr" defTabSz="2933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6600" b="1" kern="1200" dirty="0" smtClean="0">
              <a:latin typeface="Arabic Typesetting" pitchFamily="66" charset="-78"/>
              <a:cs typeface="Arabic Typesetting" pitchFamily="66" charset="-78"/>
            </a:rPr>
            <a:t>في الجامعة</a:t>
          </a:r>
          <a:endParaRPr lang="ar-EG" sz="6600" b="1" kern="1200" dirty="0">
            <a:latin typeface="Arabic Typesetting" pitchFamily="66" charset="-78"/>
            <a:cs typeface="Arabic Typesetting" pitchFamily="66" charset="-78"/>
          </a:endParaRPr>
        </a:p>
      </dsp:txBody>
      <dsp:txXfrm rot="10800000">
        <a:off x="1766198" y="2546523"/>
        <a:ext cx="4822376" cy="979698"/>
      </dsp:txXfrm>
    </dsp:sp>
    <dsp:sp modelId="{CE9F2BE3-F082-4A81-A9F9-1F7E716B61B6}">
      <dsp:nvSpPr>
        <dsp:cNvPr id="0" name=""/>
        <dsp:cNvSpPr/>
      </dsp:nvSpPr>
      <dsp:spPr>
        <a:xfrm>
          <a:off x="1031425" y="2546523"/>
          <a:ext cx="979698" cy="97969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57200" extrusionH="10600" prstMaterial="plastic">
          <a:bevelT w="101600" h="8600" prst="relaxedInset"/>
          <a:bevelB w="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11C81D6-760D-40E1-A741-7869E99C3971}">
      <dsp:nvSpPr>
        <dsp:cNvPr id="0" name=""/>
        <dsp:cNvSpPr/>
      </dsp:nvSpPr>
      <dsp:spPr>
        <a:xfrm rot="10800000">
          <a:off x="1521274" y="3818669"/>
          <a:ext cx="5067300" cy="97969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32020" tIns="251460" rIns="469392" bIns="251460" numCol="1" spcCol="1270" anchor="ctr" anchorCtr="0">
          <a:noAutofit/>
        </a:bodyPr>
        <a:lstStyle/>
        <a:p>
          <a:pPr lvl="0" algn="ctr" defTabSz="2933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6600" b="1" kern="1200" dirty="0" smtClean="0">
              <a:latin typeface="Arabic Typesetting" pitchFamily="66" charset="-78"/>
              <a:cs typeface="Arabic Typesetting" pitchFamily="66" charset="-78"/>
            </a:rPr>
            <a:t>في النادي</a:t>
          </a:r>
          <a:endParaRPr lang="ar-EG" sz="6600" b="1" kern="1200" dirty="0">
            <a:latin typeface="Arabic Typesetting" pitchFamily="66" charset="-78"/>
            <a:cs typeface="Arabic Typesetting" pitchFamily="66" charset="-78"/>
          </a:endParaRPr>
        </a:p>
      </dsp:txBody>
      <dsp:txXfrm rot="10800000">
        <a:off x="1766198" y="3818669"/>
        <a:ext cx="4822376" cy="979698"/>
      </dsp:txXfrm>
    </dsp:sp>
    <dsp:sp modelId="{6816439E-2C17-4803-9A93-8B1261542B43}">
      <dsp:nvSpPr>
        <dsp:cNvPr id="0" name=""/>
        <dsp:cNvSpPr/>
      </dsp:nvSpPr>
      <dsp:spPr>
        <a:xfrm>
          <a:off x="1031425" y="3818669"/>
          <a:ext cx="979698" cy="97969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57200" extrusionH="10600" prstMaterial="plastic">
          <a:bevelT w="101600" h="8600" prst="relaxedInset"/>
          <a:bevelB w="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exagonCluster">
  <dgm:title val=""/>
  <dgm:desc val=""/>
  <dgm:catLst>
    <dgm:cat type="picture" pri="21000"/>
    <dgm:cat type="relationship" pri="3200"/>
    <dgm:cat type="pictureconvert" pri="2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21"/>
      <dgm:chPref val="21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3871"/>
        </dgm:alg>
        <dgm:constrLst>
          <dgm:constr type="primFontSz" for="des" ptType="node" op="equ" val="65"/>
          <dgm:constr type="l" for="ch" forName="text1" refType="w" fact="0.4525"/>
          <dgm:constr type="t" for="ch" forName="text1" refType="h" fact="0.346"/>
          <dgm:constr type="w" for="ch" forName="text1" refType="w" fact="0.5475"/>
          <dgm:constr type="h" for="ch" forName="text1" refType="h" fact="0.654"/>
          <dgm:constr type="l" for="ch" forName="textaccent1" refType="w" fact="0.4652"/>
          <dgm:constr type="t" for="ch" forName="textaccent1" refType="h" fact="0.6348"/>
          <dgm:constr type="w" for="ch" forName="textaccent1" refType="w" fact="0.0639"/>
          <dgm:constr type="h" for="ch" forName="textaccent1" refType="h" fact="0.0765"/>
          <dgm:constr type="l" for="ch" forName="image1" refType="w" fact="0"/>
          <dgm:constr type="t" for="ch" forName="image1" refType="h" fact="0"/>
          <dgm:constr type="w" for="ch" forName="image1" refType="w" fact="0.5468"/>
          <dgm:constr type="h" for="ch" forName="image1" refType="h" fact="0.6538"/>
          <dgm:constr type="l" for="ch" forName="imageaccent1" refType="w" fact="0.3702"/>
          <dgm:constr type="t" for="ch" forName="imageaccent1" refType="h" fact="0.5633"/>
          <dgm:constr type="w" for="ch" forName="imageaccent1" refType="w" fact="0.0639"/>
          <dgm:constr type="h" for="ch" forName="imageaccent1" refType="h" fact="0.0765"/>
        </dgm:constrLst>
      </dgm:if>
      <dgm:if name="Name3" axis="ch" ptType="node" func="cnt" op="equ" val="2">
        <dgm:alg type="composite">
          <dgm:param type="ar" val="2.6443"/>
        </dgm:alg>
        <dgm:constrLst>
          <dgm:constr type="primFontSz" for="des" ptType="node" op="equ" val="65"/>
          <dgm:constr type="l" for="ch" forName="text1" refType="w" fact="0.2383"/>
          <dgm:constr type="t" for="ch" forName="text1" refType="h" fact="0.3501"/>
          <dgm:constr type="w" for="ch" forName="text1" refType="w" fact="0.285"/>
          <dgm:constr type="h" for="ch" forName="text1" refType="h" fact="0.6499"/>
          <dgm:constr type="l" for="ch" forName="textaccent1" refType="w" fact="0.2472"/>
          <dgm:constr type="t" for="ch" forName="textaccent1" refType="h" fact="0.6371"/>
          <dgm:constr type="w" for="ch" forName="textaccent1" refType="w" fact="0.0333"/>
          <dgm:constr type="h" for="ch" forName="textaccent1" refType="h" fact="0.076"/>
          <dgm:constr type="l" for="ch" forName="image1" refType="w" fact="0"/>
          <dgm:constr type="t" for="ch" forName="image1" refType="h" fact="0"/>
          <dgm:constr type="w" for="ch" forName="image1" refType="w" fact="0.285"/>
          <dgm:constr type="h" for="ch" forName="image1" refType="h" fact="0.6499"/>
          <dgm:constr type="l" for="ch" forName="imageaccent1" refType="w" fact="0.1942"/>
          <dgm:constr type="t" for="ch" forName="imageaccent1" refType="h" fact="0.5602"/>
          <dgm:constr type="w" for="ch" forName="imageaccent1" refType="w" fact="0.0333"/>
          <dgm:constr type="h" for="ch" forName="imageaccent1" refType="h" fact="0.076"/>
          <dgm:constr type="l" for="ch" forName="text2" refType="w" fact="0.4767"/>
          <dgm:constr type="t" for="ch" forName="text2" refType="h" fact="0"/>
          <dgm:constr type="w" for="ch" forName="text2" refType="w" fact="0.285"/>
          <dgm:constr type="h" for="ch" forName="text2" refType="h" fact="0.6499"/>
          <dgm:constr type="l" for="ch" forName="textaccent2" refType="w" fact="0.6709"/>
          <dgm:constr type="t" for="ch" forName="textaccent2" refType="h" fact="0.5602"/>
          <dgm:constr type="w" for="ch" forName="textaccent2" refType="w" fact="0.0333"/>
          <dgm:constr type="h" for="ch" forName="textaccent2" refType="h" fact="0.076"/>
          <dgm:constr type="l" for="ch" forName="image2" refType="w" fact="0.715"/>
          <dgm:constr type="t" for="ch" forName="image2" refType="h" fact="0.3501"/>
          <dgm:constr type="w" for="ch" forName="image2" refType="w" fact="0.285"/>
          <dgm:constr type="h" for="ch" forName="image2" refType="h" fact="0.6499"/>
          <dgm:constr type="l" for="ch" forName="imageaccent2" refType="w" fact="0.7239"/>
          <dgm:constr type="t" for="ch" forName="imageaccent2" refType="h" fact="0.6371"/>
          <dgm:constr type="w" for="ch" forName="imageaccent2" refType="w" fact="0.0333"/>
          <dgm:constr type="h" for="ch" forName="imageaccent2" refType="h" fact="0.076"/>
        </dgm:constrLst>
      </dgm:if>
      <dgm:if name="Name4" axis="ch" ptType="node" func="cnt" op="equ" val="3">
        <dgm:alg type="composite">
          <dgm:param type="ar" val="1.5623"/>
        </dgm:alg>
        <dgm:constrLst>
          <dgm:constr type="primFontSz" for="des" ptType="node" op="equ" val="65"/>
          <dgm:constr type="l" for="ch" forName="text1" refType="w" fact="0.2402"/>
          <dgm:constr type="t" for="ch" forName="text1" refType="h" fact="0.6215"/>
          <dgm:constr type="w" for="ch" forName="text1" refType="w" fact="0.281"/>
          <dgm:constr type="h" for="ch" forName="text1" refType="h" fact="0.3785"/>
          <dgm:constr type="l" for="ch" forName="textaccent1" refType="w" fact="0.2475"/>
          <dgm:constr type="t" for="ch" forName="textaccent1" refType="h" fact="0.7886"/>
          <dgm:constr type="w" for="ch" forName="textaccent1" refType="w" fact="0.0329"/>
          <dgm:constr type="h" for="ch" forName="textaccent1" refType="h" fact="0.0443"/>
          <dgm:constr type="l" for="ch" forName="image1" refType="w" fact="0"/>
          <dgm:constr type="t" for="ch" forName="image1" refType="h" fact="0.4182"/>
          <dgm:constr type="w" for="ch" forName="image1" refType="w" fact="0.281"/>
          <dgm:constr type="h" for="ch" forName="image1" refType="h" fact="0.3785"/>
          <dgm:constr type="l" for="ch" forName="imageaccent1" refType="w" fact="0.1913"/>
          <dgm:constr type="t" for="ch" forName="imageaccent1" refType="h" fact="0.7467"/>
          <dgm:constr type="w" for="ch" forName="imageaccent1" refType="w" fact="0.0329"/>
          <dgm:constr type="h" for="ch" forName="imageaccent1" refType="h" fact="0.0443"/>
          <dgm:constr type="l" for="ch" forName="text2" refType="w" fact="0.4796"/>
          <dgm:constr type="t" for="ch" forName="text2" refType="h" fact="0.4137"/>
          <dgm:constr type="w" for="ch" forName="text2" refType="w" fact="0.281"/>
          <dgm:constr type="h" for="ch" forName="text2" refType="h" fact="0.3785"/>
          <dgm:constr type="l" for="ch" forName="textaccent2" refType="w" fact="0.6717"/>
          <dgm:constr type="t" for="ch" forName="textaccent2" refType="h" fact="0.7418"/>
          <dgm:constr type="w" for="ch" forName="textaccent2" refType="w" fact="0.0329"/>
          <dgm:constr type="h" for="ch" forName="textaccent2" refType="h" fact="0.0443"/>
          <dgm:constr type="l" for="ch" forName="image2" refType="w" fact="0.719"/>
          <dgm:constr type="t" for="ch" forName="image2" refType="h" fact="0.6215"/>
          <dgm:constr type="w" for="ch" forName="image2" refType="w" fact="0.281"/>
          <dgm:constr type="h" for="ch" forName="image2" refType="h" fact="0.3785"/>
          <dgm:constr type="l" for="ch" forName="imageaccent2" refType="w" fact="0.7263"/>
          <dgm:constr type="t" for="ch" forName="imageaccent2" refType="h" fact="0.7886"/>
          <dgm:constr type="w" for="ch" forName="imageaccent2" refType="w" fact="0.0329"/>
          <dgm:constr type="h" for="ch" forName="imageaccent2" refType="h" fact="0.0443"/>
          <dgm:constr type="l" for="ch" forName="text3" refType="w" fact="0.2402"/>
          <dgm:constr type="t" for="ch" forName="text3" refType="h" fact="0.2068"/>
          <dgm:constr type="w" for="ch" forName="text3" refType="w" fact="0.281"/>
          <dgm:constr type="h" for="ch" forName="text3" refType="h" fact="0.3785"/>
          <dgm:constr type="l" for="ch" forName="textaccent3" refType="w" fact="0.4307"/>
          <dgm:constr type="t" for="ch" forName="textaccent3" refType="h" fact="0.215"/>
          <dgm:constr type="w" for="ch" forName="textaccent3" refType="w" fact="0.0329"/>
          <dgm:constr type="h" for="ch" forName="textaccent3" refType="h" fact="0.0443"/>
          <dgm:constr type="l" for="ch" forName="image3" refType="w" fact="0.4796"/>
          <dgm:constr type="t" for="ch" forName="image3" refType="h" fact="0"/>
          <dgm:constr type="w" for="ch" forName="image3" refType="w" fact="0.281"/>
          <dgm:constr type="h" for="ch" forName="image3" refType="h" fact="0.3785"/>
          <dgm:constr type="l" for="ch" forName="imageaccent3" refType="w" fact="0.4879"/>
          <dgm:constr type="t" for="ch" forName="imageaccent3" refType="h" fact="0.1662"/>
          <dgm:constr type="w" for="ch" forName="imageaccent3" refType="w" fact="0.0329"/>
          <dgm:constr type="h" for="ch" forName="imageaccent3" refType="h" fact="0.0443"/>
        </dgm:constrLst>
      </dgm:if>
      <dgm:if name="Name5" axis="ch" ptType="node" func="cnt" op="equ" val="4">
        <dgm:alg type="composite">
          <dgm:param type="ar" val="1.943"/>
        </dgm:alg>
        <dgm:constrLst>
          <dgm:constr type="primFontSz" for="des" ptType="node" op="equ" val="65"/>
          <dgm:constr type="l" for="ch" forName="image2" refType="w" fact="0.5787"/>
          <dgm:constr type="t" for="ch" forName="image2" refType="h" fact="0.6208"/>
          <dgm:constr type="w" for="ch" forName="image2" refType="w" fact="0.227"/>
          <dgm:constr type="h" for="ch" forName="image2" refType="h" fact="0.3786"/>
          <dgm:constr type="l" for="ch" forName="text4" refType="w" fact="0.5787"/>
          <dgm:constr type="t" for="ch" forName="text4" refType="h" fact="0.2081"/>
          <dgm:constr type="w" for="ch" forName="text4" refType="w" fact="0.227"/>
          <dgm:constr type="h" for="ch" forName="text4" refType="h" fact="0.3786"/>
          <dgm:constr type="l" for="ch" forName="text2" refType="w" fact="0.3852"/>
          <dgm:constr type="t" for="ch" forName="text2" refType="h" fact="0.4127"/>
          <dgm:constr type="w" for="ch" forName="text2" refType="w" fact="0.227"/>
          <dgm:constr type="h" for="ch" forName="text2" refType="h" fact="0.3786"/>
          <dgm:constr type="l" for="ch" forName="image3" refType="w" fact="0.3852"/>
          <dgm:constr type="t" for="ch" forName="image3" refType="h" fact="0"/>
          <dgm:constr type="w" for="ch" forName="image3" refType="w" fact="0.227"/>
          <dgm:constr type="h" for="ch" forName="image3" refType="h" fact="0.3786"/>
          <dgm:constr type="l" for="ch" forName="text1" refType="w" fact="0.1927"/>
          <dgm:constr type="t" for="ch" forName="text1" refType="h" fact="0.6214"/>
          <dgm:constr type="w" for="ch" forName="text1" refType="w" fact="0.227"/>
          <dgm:constr type="h" for="ch" forName="text1" refType="h" fact="0.3786"/>
          <dgm:constr type="l" for="ch" forName="textaccent1" refType="w" fact="0.1998"/>
          <dgm:constr type="t" for="ch" forName="textaccent1" refType="h" fact="0.7887"/>
          <dgm:constr type="w" for="ch" forName="textaccent1" refType="w" fact="0.0265"/>
          <dgm:constr type="h" for="ch" forName="textaccent1" refType="h" fact="0.0444"/>
          <dgm:constr type="l" for="ch" forName="image1" refType="w" fact="0"/>
          <dgm:constr type="t" for="ch" forName="image1" refType="h" fact="0.4156"/>
          <dgm:constr type="w" for="ch" forName="image1" refType="w" fact="0.227"/>
          <dgm:constr type="h" for="ch" forName="image1" refType="h" fact="0.3786"/>
          <dgm:constr type="l" for="ch" forName="imageaccent1" refType="w" fact="0.1537"/>
          <dgm:constr type="t" for="ch" forName="imageaccent1" refType="h" fact="0.7417"/>
          <dgm:constr type="w" for="ch" forName="imageaccent1" refType="w" fact="0.0265"/>
          <dgm:constr type="h" for="ch" forName="imageaccent1" refType="h" fact="0.0444"/>
          <dgm:constr type="l" for="ch" forName="textaccent2" refType="w" fact="0.5407"/>
          <dgm:constr type="t" for="ch" forName="textaccent2" refType="h" fact="0.7384"/>
          <dgm:constr type="w" for="ch" forName="textaccent2" refType="w" fact="0.0265"/>
          <dgm:constr type="h" for="ch" forName="textaccent2" refType="h" fact="0.0444"/>
          <dgm:constr type="l" for="ch" forName="imageaccent2" refType="w" fact="0.5839"/>
          <dgm:constr type="t" for="ch" forName="imageaccent2" refType="h" fact="0.7904"/>
          <dgm:constr type="w" for="ch" forName="imageaccent2" refType="w" fact="0.0265"/>
          <dgm:constr type="h" for="ch" forName="imageaccent2" refType="h" fact="0.0444"/>
          <dgm:constr type="l" for="ch" forName="text3" refType="w" fact="0.1927"/>
          <dgm:constr type="t" for="ch" forName="text3" refType="h" fact="0.2087"/>
          <dgm:constr type="w" for="ch" forName="text3" refType="w" fact="0.227"/>
          <dgm:constr type="h" for="ch" forName="text3" refType="h" fact="0.3786"/>
          <dgm:constr type="l" for="ch" forName="textaccent3" refType="w" fact="0.3472"/>
          <dgm:constr type="t" for="ch" forName="textaccent3" refType="h" fact="0.2165"/>
          <dgm:constr type="w" for="ch" forName="textaccent3" refType="w" fact="0.0265"/>
          <dgm:constr type="h" for="ch" forName="textaccent3" refType="h" fact="0.0444"/>
          <dgm:constr type="l" for="ch" forName="imageaccent3" refType="w" fact="0.3904"/>
          <dgm:constr type="t" for="ch" forName="imageaccent3" refType="h" fact="0.1678"/>
          <dgm:constr type="w" for="ch" forName="imageaccent3" refType="w" fact="0.0265"/>
          <dgm:constr type="h" for="ch" forName="imageaccent3" refType="h" fact="0.0444"/>
          <dgm:constr type="l" for="ch" forName="textaccent4" refType="w" fact="0.7739"/>
          <dgm:constr type="t" for="ch" forName="textaccent4" refType="h" fact="0.3752"/>
          <dgm:constr type="w" for="ch" forName="textaccent4" refType="w" fact="0.0265"/>
          <dgm:constr type="h" for="ch" forName="textaccent4" refType="h" fact="0.0444"/>
          <dgm:constr type="l" for="ch" forName="image4" refType="w" fact="0.773"/>
          <dgm:constr type="t" for="ch" forName="image4" refType="h" fact="0.4162"/>
          <dgm:constr type="w" for="ch" forName="image4" refType="w" fact="0.227"/>
          <dgm:constr type="h" for="ch" forName="image4" refType="h" fact="0.3786"/>
          <dgm:constr type="l" for="ch" forName="imageaccent4" refType="w" fact="0.8188"/>
          <dgm:constr type="t" for="ch" forName="imageaccent4" refType="h" fact="0.4229"/>
          <dgm:constr type="w" for="ch" forName="imageaccent4" refType="w" fact="0.0265"/>
          <dgm:constr type="h" for="ch" forName="imageaccent4" refType="h" fact="0.0444"/>
        </dgm:constrLst>
      </dgm:if>
      <dgm:if name="Name6" axis="ch" ptType="node" func="cnt" op="equ" val="5">
        <dgm:alg type="composite">
          <dgm:param type="ar" val="2.3203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4193"/>
          <dgm:constr type="w" for="ch" forName="image4" refType="w" fact="0.1886"/>
          <dgm:constr type="h" for="ch" forName="image4" refType="h" fact="0.3757"/>
          <dgm:constr type="l" for="ch" forName="text5" refType="w" fact="0.6491"/>
          <dgm:constr type="t" for="ch" forName="text5" refType="h" fact="0.004"/>
          <dgm:constr type="w" for="ch" forName="text5" refType="w" fact="0.1886"/>
          <dgm:constr type="h" for="ch" forName="text5" refType="h" fact="0.3757"/>
          <dgm:constr type="l" for="ch" forName="image5" refType="w" fact="0.8114"/>
          <dgm:constr type="t" for="ch" forName="image5" refType="h" fact="0.2136"/>
          <dgm:constr type="w" for="ch" forName="image5" refType="w" fact="0.1886"/>
          <dgm:constr type="h" for="ch" forName="image5" refType="h" fact="0.3757"/>
          <dgm:constr type="l" for="ch" forName="image2" refType="w" fact="0.4868"/>
          <dgm:constr type="t" for="ch" forName="image2" refType="h" fact="0.6235"/>
          <dgm:constr type="w" for="ch" forName="image2" refType="w" fact="0.1886"/>
          <dgm:constr type="h" for="ch" forName="image2" refType="h" fact="0.3757"/>
          <dgm:constr type="l" for="ch" forName="text4" refType="w" fact="0.4868"/>
          <dgm:constr type="t" for="ch" forName="text4" refType="h" fact="0.2081"/>
          <dgm:constr type="w" for="ch" forName="text4" refType="w" fact="0.1886"/>
          <dgm:constr type="h" for="ch" forName="text4" refType="h" fact="0.3757"/>
          <dgm:constr type="l" for="ch" forName="text2" refType="w" fact="0.3246"/>
          <dgm:constr type="t" for="ch" forName="text2" refType="h" fact="0.4154"/>
          <dgm:constr type="w" for="ch" forName="text2" refType="w" fact="0.1886"/>
          <dgm:constr type="h" for="ch" forName="text2" refType="h" fact="0.3757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757"/>
          <dgm:constr type="l" for="ch" forName="text1" refType="w" fact="0.1623"/>
          <dgm:constr type="t" for="ch" forName="text1" refType="h" fact="0.6243"/>
          <dgm:constr type="w" for="ch" forName="text1" refType="w" fact="0.1886"/>
          <dgm:constr type="h" for="ch" forName="text1" refType="h" fact="0.3757"/>
          <dgm:constr type="l" for="ch" forName="text3" refType="w" fact="0.1623"/>
          <dgm:constr type="t" for="ch" forName="text3" refType="h" fact="0.2089"/>
          <dgm:constr type="w" for="ch" forName="text3" refType="w" fact="0.1886"/>
          <dgm:constr type="h" for="ch" forName="text3" refType="h" fact="0.3757"/>
          <dgm:constr type="l" for="ch" forName="textaccent1" refType="w" fact="0.1668"/>
          <dgm:constr type="t" for="ch" forName="textaccent1" refType="h" fact="0.7923"/>
          <dgm:constr type="w" for="ch" forName="textaccent1" refType="w" fact="0.022"/>
          <dgm:constr type="h" for="ch" forName="textaccent1" refType="h" fact="0.044"/>
          <dgm:constr type="l" for="ch" forName="image1" refType="w" fact="0"/>
          <dgm:constr type="t" for="ch" forName="image1" refType="h" fact="0.4166"/>
          <dgm:constr type="w" for="ch" forName="image1" refType="w" fact="0.1886"/>
          <dgm:constr type="h" for="ch" forName="image1" refType="h" fact="0.3757"/>
          <dgm:constr type="l" for="ch" forName="imageaccent1" refType="w" fact="0.1292"/>
          <dgm:constr type="t" for="ch" forName="imageaccent1" refType="h" fact="0.7424"/>
          <dgm:constr type="w" for="ch" forName="imageaccent1" refType="w" fact="0.022"/>
          <dgm:constr type="h" for="ch" forName="imageaccent1" refType="h" fact="0.044"/>
          <dgm:constr type="l" for="ch" forName="textaccent2" refType="w" fact="0.4544"/>
          <dgm:constr type="t" for="ch" forName="textaccent2" refType="h" fact="0.7404"/>
          <dgm:constr type="w" for="ch" forName="textaccent2" refType="w" fact="0.022"/>
          <dgm:constr type="h" for="ch" forName="textaccent2" refType="h" fact="0.044"/>
          <dgm:constr type="l" for="ch" forName="imageaccent2" refType="w" fact="0.4914"/>
          <dgm:constr type="t" for="ch" forName="imageaccent2" refType="h" fact="0.7907"/>
          <dgm:constr type="w" for="ch" forName="imageaccent2" refType="w" fact="0.022"/>
          <dgm:constr type="h" for="ch" forName="imageaccent2" refType="h" fact="0.044"/>
          <dgm:constr type="l" for="ch" forName="textaccent3" refType="w" fact="0.2915"/>
          <dgm:constr type="t" for="ch" forName="textaccent3" refType="h" fact="0.216"/>
          <dgm:constr type="w" for="ch" forName="textaccent3" refType="w" fact="0.022"/>
          <dgm:constr type="h" for="ch" forName="textaccent3" refType="h" fact="0.044"/>
          <dgm:constr type="l" for="ch" forName="imageaccent3" refType="w" fact="0.3299"/>
          <dgm:constr type="t" for="ch" forName="imageaccent3" refType="h" fact="0.1665"/>
          <dgm:constr type="w" for="ch" forName="imageaccent3" refType="w" fact="0.022"/>
          <dgm:constr type="h" for="ch" forName="imageaccent3" refType="h" fact="0.044"/>
          <dgm:constr type="l" for="ch" forName="textaccent4" refType="w" fact="0.65"/>
          <dgm:constr type="t" for="ch" forName="textaccent4" refType="h" fact="0.3746"/>
          <dgm:constr type="w" for="ch" forName="textaccent4" refType="w" fact="0.022"/>
          <dgm:constr type="h" for="ch" forName="textaccent4" refType="h" fact="0.044"/>
          <dgm:constr type="l" for="ch" forName="imageaccent4" refType="w" fact="0.6859"/>
          <dgm:constr type="t" for="ch" forName="imageaccent4" refType="h" fact="0.4261"/>
          <dgm:constr type="w" for="ch" forName="imageaccent4" refType="w" fact="0.022"/>
          <dgm:constr type="h" for="ch" forName="imageaccent4" refType="h" fact="0.044"/>
          <dgm:constr type="l" for="ch" forName="textaccent5" refType="w" fact="0.8123"/>
          <dgm:constr type="t" for="ch" forName="textaccent5" refType="h" fact="0.1724"/>
          <dgm:constr type="w" for="ch" forName="textaccent5" refType="w" fact="0.022"/>
          <dgm:constr type="h" for="ch" forName="textaccent5" refType="h" fact="0.044"/>
          <dgm:constr type="l" for="ch" forName="imageaccent5" refType="w" fact="0.849"/>
          <dgm:constr type="t" for="ch" forName="imageaccent5" refType="h" fact="0.222"/>
          <dgm:constr type="w" for="ch" forName="imageaccent5" refType="w" fact="0.022"/>
          <dgm:constr type="h" for="ch" forName="imageaccent5" refType="h" fact="0.044"/>
        </dgm:constrLst>
      </dgm:if>
      <dgm:if name="Name7" axis="ch" ptType="node" func="cnt" op="equ" val="6">
        <dgm:alg type="composite">
          <dgm:param type="ar" val="1.9179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3466"/>
          <dgm:constr type="w" for="ch" forName="image4" refType="w" fact="0.1886"/>
          <dgm:constr type="h" for="ch" forName="image4" refType="h" fact="0.3106"/>
          <dgm:constr type="l" for="ch" forName="text5" refType="w" fact="0.6491"/>
          <dgm:constr type="t" for="ch" forName="text5" refType="h" fact="0.0033"/>
          <dgm:constr type="w" for="ch" forName="text5" refType="w" fact="0.1886"/>
          <dgm:constr type="h" for="ch" forName="text5" refType="h" fact="0.3106"/>
          <dgm:constr type="l" for="ch" forName="image5" refType="w" fact="0.8114"/>
          <dgm:constr type="t" for="ch" forName="image5" refType="h" fact="0.1766"/>
          <dgm:constr type="w" for="ch" forName="image5" refType="w" fact="0.1886"/>
          <dgm:constr type="h" for="ch" forName="image5" refType="h" fact="0.3106"/>
          <dgm:constr type="l" for="ch" forName="image2" refType="w" fact="0.4868"/>
          <dgm:constr type="t" for="ch" forName="image2" refType="h" fact="0.5154"/>
          <dgm:constr type="w" for="ch" forName="image2" refType="w" fact="0.1886"/>
          <dgm:constr type="h" for="ch" forName="image2" refType="h" fact="0.3106"/>
          <dgm:constr type="l" for="ch" forName="text4" refType="w" fact="0.4868"/>
          <dgm:constr type="t" for="ch" forName="text4" refType="h" fact="0.172"/>
          <dgm:constr type="w" for="ch" forName="text4" refType="w" fact="0.1886"/>
          <dgm:constr type="h" for="ch" forName="text4" refType="h" fact="0.3106"/>
          <dgm:constr type="l" for="ch" forName="text2" refType="w" fact="0.3246"/>
          <dgm:constr type="t" for="ch" forName="text2" refType="h" fact="0.3434"/>
          <dgm:constr type="w" for="ch" forName="text2" refType="w" fact="0.1886"/>
          <dgm:constr type="h" for="ch" forName="text2" refType="h" fact="0.3106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106"/>
          <dgm:constr type="l" for="ch" forName="text1" refType="w" fact="0.1623"/>
          <dgm:constr type="t" for="ch" forName="text1" refType="h" fact="0.516"/>
          <dgm:constr type="w" for="ch" forName="text1" refType="w" fact="0.1886"/>
          <dgm:constr type="h" for="ch" forName="text1" refType="h" fact="0.3106"/>
          <dgm:constr type="l" for="ch" forName="text3" refType="w" fact="0.1623"/>
          <dgm:constr type="t" for="ch" forName="text3" refType="h" fact="0.1727"/>
          <dgm:constr type="w" for="ch" forName="text3" refType="w" fact="0.1886"/>
          <dgm:constr type="h" for="ch" forName="text3" refType="h" fact="0.3106"/>
          <dgm:constr type="l" for="ch" forName="textaccent1" refType="w" fact="0.1668"/>
          <dgm:constr type="t" for="ch" forName="textaccent1" refType="h" fact="0.6549"/>
          <dgm:constr type="w" for="ch" forName="textaccent1" refType="w" fact="0.022"/>
          <dgm:constr type="h" for="ch" forName="textaccent1" refType="h" fact="0.0364"/>
          <dgm:constr type="l" for="ch" forName="image1" refType="w" fact="0"/>
          <dgm:constr type="t" for="ch" forName="image1" refType="h" fact="0.3443"/>
          <dgm:constr type="w" for="ch" forName="image1" refType="w" fact="0.1886"/>
          <dgm:constr type="h" for="ch" forName="image1" refType="h" fact="0.3106"/>
          <dgm:constr type="l" for="ch" forName="imageaccent1" refType="w" fact="0.1292"/>
          <dgm:constr type="t" for="ch" forName="imageaccent1" refType="h" fact="0.6137"/>
          <dgm:constr type="w" for="ch" forName="imageaccent1" refType="w" fact="0.022"/>
          <dgm:constr type="h" for="ch" forName="imageaccent1" refType="h" fact="0.0364"/>
          <dgm:constr type="l" for="ch" forName="textaccent2" refType="w" fact="0.4544"/>
          <dgm:constr type="t" for="ch" forName="textaccent2" refType="h" fact="0.612"/>
          <dgm:constr type="w" for="ch" forName="textaccent2" refType="w" fact="0.022"/>
          <dgm:constr type="h" for="ch" forName="textaccent2" refType="h" fact="0.0364"/>
          <dgm:constr type="l" for="ch" forName="imageaccent2" refType="w" fact="0.4914"/>
          <dgm:constr type="t" for="ch" forName="imageaccent2" refType="h" fact="0.6536"/>
          <dgm:constr type="w" for="ch" forName="imageaccent2" refType="w" fact="0.022"/>
          <dgm:constr type="h" for="ch" forName="imageaccent2" refType="h" fact="0.0364"/>
          <dgm:constr type="l" for="ch" forName="textaccent3" refType="w" fact="0.2915"/>
          <dgm:constr type="t" for="ch" forName="textaccent3" refType="h" fact="0.1786"/>
          <dgm:constr type="w" for="ch" forName="textaccent3" refType="w" fact="0.022"/>
          <dgm:constr type="h" for="ch" forName="textaccent3" refType="h" fact="0.0364"/>
          <dgm:constr type="l" for="ch" forName="imageaccent3" refType="w" fact="0.3299"/>
          <dgm:constr type="t" for="ch" forName="imageaccent3" refType="h" fact="0.1376"/>
          <dgm:constr type="w" for="ch" forName="imageaccent3" refType="w" fact="0.022"/>
          <dgm:constr type="h" for="ch" forName="imageaccent3" refType="h" fact="0.0364"/>
          <dgm:constr type="l" for="ch" forName="textaccent4" refType="w" fact="0.65"/>
          <dgm:constr type="t" for="ch" forName="textaccent4" refType="h" fact="0.3096"/>
          <dgm:constr type="w" for="ch" forName="textaccent4" refType="w" fact="0.022"/>
          <dgm:constr type="h" for="ch" forName="textaccent4" refType="h" fact="0.0364"/>
          <dgm:constr type="l" for="ch" forName="imageaccent4" refType="w" fact="0.6859"/>
          <dgm:constr type="t" for="ch" forName="imageaccent4" refType="h" fact="0.3522"/>
          <dgm:constr type="w" for="ch" forName="imageaccent4" refType="w" fact="0.022"/>
          <dgm:constr type="h" for="ch" forName="imageaccent4" refType="h" fact="0.0364"/>
          <dgm:constr type="l" for="ch" forName="textaccent5" refType="w" fact="0.8123"/>
          <dgm:constr type="t" for="ch" forName="textaccent5" refType="h" fact="0.1425"/>
          <dgm:constr type="w" for="ch" forName="textaccent5" refType="w" fact="0.022"/>
          <dgm:constr type="h" for="ch" forName="textaccent5" refType="h" fact="0.0364"/>
          <dgm:constr type="l" for="ch" forName="imageaccent5" refType="w" fact="0.849"/>
          <dgm:constr type="t" for="ch" forName="imageaccent5" refType="h" fact="0.1835"/>
          <dgm:constr type="w" for="ch" forName="imageaccent5" refType="w" fact="0.022"/>
          <dgm:constr type="h" for="ch" forName="imageaccent5" refType="h" fact="0.0364"/>
          <dgm:constr type="l" for="ch" forName="image6" refType="w" fact="0.6491"/>
          <dgm:constr type="t" for="ch" forName="image6" refType="h" fact="0.6894"/>
          <dgm:constr type="w" for="ch" forName="image6" refType="w" fact="0.1886"/>
          <dgm:constr type="h" for="ch" forName="image6" refType="h" fact="0.3106"/>
          <dgm:constr type="l" for="ch" forName="text6" refType="w" fact="0.8114"/>
          <dgm:constr type="t" for="ch" forName="text6" refType="h" fact="0.5194"/>
          <dgm:constr type="w" for="ch" forName="text6" refType="w" fact="0.1886"/>
          <dgm:constr type="h" for="ch" forName="text6" refType="h" fact="0.3106"/>
          <dgm:constr type="l" for="ch" forName="imageaccent6" refType="w" fact="0.8138"/>
          <dgm:constr type="t" for="ch" forName="imageaccent6" refType="h" fact="0.8257"/>
          <dgm:constr type="w" for="ch" forName="imageaccent6" refType="w" fact="0.022"/>
          <dgm:constr type="h" for="ch" forName="imageaccent6" refType="h" fact="0.0364"/>
          <dgm:constr type="l" for="ch" forName="textaccent6" refType="w" fact="0.8488"/>
          <dgm:constr type="t" for="ch" forName="textaccent6" refType="h" fact="0.7914"/>
          <dgm:constr type="w" for="ch" forName="textaccent6" refType="w" fact="0.022"/>
          <dgm:constr type="h" for="ch" forName="textaccent6" refType="h" fact="0.0364"/>
        </dgm:constrLst>
      </dgm:if>
      <dgm:if name="Name8" axis="ch" ptType="node" func="cnt" op="equ" val="7">
        <dgm:alg type="composite">
          <dgm:param type="ar" val="1.6382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2961"/>
          <dgm:constr type="w" for="ch" forName="image4" refType="w" fact="0.1886"/>
          <dgm:constr type="h" for="ch" forName="image4" refType="h" fact="0.2653"/>
          <dgm:constr type="l" for="ch" forName="text5" refType="w" fact="0.6491"/>
          <dgm:constr type="t" for="ch" forName="text5" refType="h" fact="0.0028"/>
          <dgm:constr type="w" for="ch" forName="text5" refType="w" fact="0.1886"/>
          <dgm:constr type="h" for="ch" forName="text5" refType="h" fact="0.2653"/>
          <dgm:constr type="l" for="ch" forName="image5" refType="w" fact="0.8114"/>
          <dgm:constr type="t" for="ch" forName="image5" refType="h" fact="0.1508"/>
          <dgm:constr type="w" for="ch" forName="image5" refType="w" fact="0.1886"/>
          <dgm:constr type="h" for="ch" forName="image5" refType="h" fact="0.2653"/>
          <dgm:constr type="l" for="ch" forName="image2" refType="w" fact="0.4868"/>
          <dgm:constr type="t" for="ch" forName="image2" refType="h" fact="0.4402"/>
          <dgm:constr type="w" for="ch" forName="image2" refType="w" fact="0.1886"/>
          <dgm:constr type="h" for="ch" forName="image2" refType="h" fact="0.2653"/>
          <dgm:constr type="l" for="ch" forName="text4" refType="w" fact="0.4868"/>
          <dgm:constr type="t" for="ch" forName="text4" refType="h" fact="0.1469"/>
          <dgm:constr type="w" for="ch" forName="text4" refType="w" fact="0.1886"/>
          <dgm:constr type="h" for="ch" forName="text4" refType="h" fact="0.2653"/>
          <dgm:constr type="l" for="ch" forName="text2" refType="w" fact="0.3246"/>
          <dgm:constr type="t" for="ch" forName="text2" refType="h" fact="0.2933"/>
          <dgm:constr type="w" for="ch" forName="text2" refType="w" fact="0.1886"/>
          <dgm:constr type="h" for="ch" forName="text2" refType="h" fact="0.2653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2653"/>
          <dgm:constr type="l" for="ch" forName="text1" refType="w" fact="0.1623"/>
          <dgm:constr type="t" for="ch" forName="text1" refType="h" fact="0.4408"/>
          <dgm:constr type="w" for="ch" forName="text1" refType="w" fact="0.1886"/>
          <dgm:constr type="h" for="ch" forName="text1" refType="h" fact="0.2653"/>
          <dgm:constr type="l" for="ch" forName="text3" refType="w" fact="0.1623"/>
          <dgm:constr type="t" for="ch" forName="text3" refType="h" fact="0.1475"/>
          <dgm:constr type="w" for="ch" forName="text3" refType="w" fact="0.1886"/>
          <dgm:constr type="h" for="ch" forName="text3" refType="h" fact="0.2653"/>
          <dgm:constr type="l" for="ch" forName="textaccent1" refType="w" fact="0.1668"/>
          <dgm:constr type="t" for="ch" forName="textaccent1" refType="h" fact="0.5594"/>
          <dgm:constr type="w" for="ch" forName="textaccent1" refType="w" fact="0.022"/>
          <dgm:constr type="h" for="ch" forName="textaccent1" refType="h" fact="0.0311"/>
          <dgm:constr type="l" for="ch" forName="image1" refType="w" fact="0"/>
          <dgm:constr type="t" for="ch" forName="image1" refType="h" fact="0.2941"/>
          <dgm:constr type="w" for="ch" forName="image1" refType="w" fact="0.1886"/>
          <dgm:constr type="h" for="ch" forName="image1" refType="h" fact="0.2653"/>
          <dgm:constr type="l" for="ch" forName="imageaccent1" refType="w" fact="0.1292"/>
          <dgm:constr type="t" for="ch" forName="imageaccent1" refType="h" fact="0.5242"/>
          <dgm:constr type="w" for="ch" forName="imageaccent1" refType="w" fact="0.022"/>
          <dgm:constr type="h" for="ch" forName="imageaccent1" refType="h" fact="0.0311"/>
          <dgm:constr type="l" for="ch" forName="textaccent2" refType="w" fact="0.4544"/>
          <dgm:constr type="t" for="ch" forName="textaccent2" refType="h" fact="0.5228"/>
          <dgm:constr type="w" for="ch" forName="textaccent2" refType="w" fact="0.022"/>
          <dgm:constr type="h" for="ch" forName="textaccent2" refType="h" fact="0.0311"/>
          <dgm:constr type="l" for="ch" forName="imageaccent2" refType="w" fact="0.4914"/>
          <dgm:constr type="t" for="ch" forName="imageaccent2" refType="h" fact="0.5583"/>
          <dgm:constr type="w" for="ch" forName="imageaccent2" refType="w" fact="0.022"/>
          <dgm:constr type="h" for="ch" forName="imageaccent2" refType="h" fact="0.0311"/>
          <dgm:constr type="l" for="ch" forName="textaccent3" refType="w" fact="0.2907"/>
          <dgm:constr type="t" for="ch" forName="textaccent3" refType="h" fact="0.1511"/>
          <dgm:constr type="w" for="ch" forName="textaccent3" refType="w" fact="0.022"/>
          <dgm:constr type="h" for="ch" forName="textaccent3" refType="h" fact="0.0311"/>
          <dgm:constr type="l" for="ch" forName="imageaccent3" refType="w" fact="0.3299"/>
          <dgm:constr type="t" for="ch" forName="imageaccent3" refType="h" fact="0.1175"/>
          <dgm:constr type="w" for="ch" forName="imageaccent3" refType="w" fact="0.022"/>
          <dgm:constr type="h" for="ch" forName="imageaccent3" refType="h" fact="0.0311"/>
          <dgm:constr type="l" for="ch" forName="textaccent4" refType="w" fact="0.65"/>
          <dgm:constr type="t" for="ch" forName="textaccent4" refType="h" fact="0.2645"/>
          <dgm:constr type="w" for="ch" forName="textaccent4" refType="w" fact="0.022"/>
          <dgm:constr type="h" for="ch" forName="textaccent4" refType="h" fact="0.0311"/>
          <dgm:constr type="l" for="ch" forName="imageaccent4" refType="w" fact="0.6859"/>
          <dgm:constr type="t" for="ch" forName="imageaccent4" refType="h" fact="0.3008"/>
          <dgm:constr type="w" for="ch" forName="imageaccent4" refType="w" fact="0.022"/>
          <dgm:constr type="h" for="ch" forName="imageaccent4" refType="h" fact="0.0311"/>
          <dgm:constr type="l" for="ch" forName="textaccent5" refType="w" fact="0.8123"/>
          <dgm:constr type="t" for="ch" forName="textaccent5" refType="h" fact="0.1217"/>
          <dgm:constr type="w" for="ch" forName="textaccent5" refType="w" fact="0.022"/>
          <dgm:constr type="h" for="ch" forName="textaccent5" refType="h" fact="0.0311"/>
          <dgm:constr type="l" for="ch" forName="imageaccent5" refType="w" fact="0.849"/>
          <dgm:constr type="t" for="ch" forName="imageaccent5" refType="h" fact="0.1567"/>
          <dgm:constr type="w" for="ch" forName="imageaccent5" refType="w" fact="0.022"/>
          <dgm:constr type="h" for="ch" forName="imageaccent5" refType="h" fact="0.0311"/>
          <dgm:constr type="l" for="ch" forName="image6" refType="w" fact="0.6491"/>
          <dgm:constr type="t" for="ch" forName="image6" refType="h" fact="0.5889"/>
          <dgm:constr type="w" for="ch" forName="image6" refType="w" fact="0.1886"/>
          <dgm:constr type="h" for="ch" forName="image6" refType="h" fact="0.2653"/>
          <dgm:constr type="l" for="ch" forName="text6" refType="w" fact="0.8114"/>
          <dgm:constr type="t" for="ch" forName="text6" refType="h" fact="0.4436"/>
          <dgm:constr type="w" for="ch" forName="text6" refType="w" fact="0.1886"/>
          <dgm:constr type="h" for="ch" forName="text6" refType="h" fact="0.2653"/>
          <dgm:constr type="l" for="ch" forName="imageaccent6" refType="w" fact="0.8138"/>
          <dgm:constr type="t" for="ch" forName="imageaccent6" refType="h" fact="0.7053"/>
          <dgm:constr type="w" for="ch" forName="imageaccent6" refType="w" fact="0.022"/>
          <dgm:constr type="h" for="ch" forName="imageaccent6" refType="h" fact="0.0311"/>
          <dgm:constr type="l" for="ch" forName="textaccent6" refType="w" fact="0.8488"/>
          <dgm:constr type="t" for="ch" forName="textaccent6" refType="h" fact="0.676"/>
          <dgm:constr type="w" for="ch" forName="textaccent6" refType="w" fact="0.022"/>
          <dgm:constr type="h" for="ch" forName="textaccent6" refType="h" fact="0.0311"/>
          <dgm:constr type="l" for="ch" forName="text7" refType="w" fact="0.3244"/>
          <dgm:constr type="t" for="ch" forName="text7" refType="h" fact="0.5872"/>
          <dgm:constr type="w" for="ch" forName="text7" refType="w" fact="0.1886"/>
          <dgm:constr type="h" for="ch" forName="text7" refType="h" fact="0.2653"/>
          <dgm:constr type="l" for="ch" forName="image7" refType="w" fact="0.1622"/>
          <dgm:constr type="t" for="ch" forName="image7" refType="h" fact="0.7347"/>
          <dgm:constr type="w" for="ch" forName="image7" refType="w" fact="0.1886"/>
          <dgm:constr type="h" for="ch" forName="image7" refType="h" fact="0.2653"/>
          <dgm:constr type="l" for="ch" forName="imageaccent7" refType="w" fact="0.2905"/>
          <dgm:constr type="t" for="ch" forName="imageaccent7" refType="h" fact="0.7384"/>
          <dgm:constr type="w" for="ch" forName="imageaccent7" refType="w" fact="0.022"/>
          <dgm:constr type="h" for="ch" forName="imageaccent7" refType="h" fact="0.0311"/>
          <dgm:constr type="l" for="ch" forName="textaccent7" refType="w" fact="0.3298"/>
          <dgm:constr type="t" for="ch" forName="textaccent7" refType="h" fact="0.7048"/>
          <dgm:constr type="w" for="ch" forName="textaccent7" refType="w" fact="0.022"/>
          <dgm:constr type="h" for="ch" forName="textaccent7" refType="h" fact="0.0311"/>
        </dgm:constrLst>
      </dgm:if>
      <dgm:if name="Name9" axis="ch" ptType="node" func="cnt" op="equ" val="8">
        <dgm:alg type="composite">
          <dgm:param type="ar" val="1.8974"/>
        </dgm:alg>
        <dgm:constrLst>
          <dgm:constr type="primFontSz" for="des" ptType="node" op="equ" val="65"/>
          <dgm:constr type="l" for="ch" forName="image4" refType="w" fact="0.5589"/>
          <dgm:constr type="t" for="ch" forName="image4" refType="h" fact="0.2952"/>
          <dgm:constr type="w" for="ch" forName="image4" refType="w" fact="0.1624"/>
          <dgm:constr type="h" for="ch" forName="image4" refType="h" fact="0.2645"/>
          <dgm:constr type="l" for="ch" forName="text5" refType="w" fact="0.5589"/>
          <dgm:constr type="t" for="ch" forName="text5" refType="h" fact="0.0028"/>
          <dgm:constr type="w" for="ch" forName="text5" refType="w" fact="0.1624"/>
          <dgm:constr type="h" for="ch" forName="text5" refType="h" fact="0.2645"/>
          <dgm:constr type="l" for="ch" forName="image5" refType="w" fact="0.6986"/>
          <dgm:constr type="t" for="ch" forName="image5" refType="h" fact="0.1504"/>
          <dgm:constr type="w" for="ch" forName="image5" refType="w" fact="0.1624"/>
          <dgm:constr type="h" for="ch" forName="image5" refType="h" fact="0.2645"/>
          <dgm:constr type="l" for="ch" forName="image2" refType="w" fact="0.4192"/>
          <dgm:constr type="t" for="ch" forName="image2" refType="h" fact="0.439"/>
          <dgm:constr type="w" for="ch" forName="image2" refType="w" fact="0.1624"/>
          <dgm:constr type="h" for="ch" forName="image2" refType="h" fact="0.2645"/>
          <dgm:constr type="l" for="ch" forName="text4" refType="w" fact="0.4192"/>
          <dgm:constr type="t" for="ch" forName="text4" refType="h" fact="0.1465"/>
          <dgm:constr type="w" for="ch" forName="text4" refType="w" fact="0.1624"/>
          <dgm:constr type="h" for="ch" forName="text4" refType="h" fact="0.2645"/>
          <dgm:constr type="l" for="ch" forName="text2" refType="w" fact="0.2794"/>
          <dgm:constr type="t" for="ch" forName="text2" refType="h" fact="0.2925"/>
          <dgm:constr type="w" for="ch" forName="text2" refType="w" fact="0.1624"/>
          <dgm:constr type="h" for="ch" forName="text2" refType="h" fact="0.2645"/>
          <dgm:constr type="l" for="ch" forName="image3" refType="w" fact="0.2794"/>
          <dgm:constr type="t" for="ch" forName="image3" refType="h" fact="0"/>
          <dgm:constr type="w" for="ch" forName="image3" refType="w" fact="0.1624"/>
          <dgm:constr type="h" for="ch" forName="image3" refType="h" fact="0.2645"/>
          <dgm:constr type="l" for="ch" forName="text1" refType="w" fact="0.1397"/>
          <dgm:constr type="t" for="ch" forName="text1" refType="h" fact="0.4395"/>
          <dgm:constr type="w" for="ch" forName="text1" refType="w" fact="0.1624"/>
          <dgm:constr type="h" for="ch" forName="text1" refType="h" fact="0.2645"/>
          <dgm:constr type="l" for="ch" forName="text3" refType="w" fact="0.1397"/>
          <dgm:constr type="t" for="ch" forName="text3" refType="h" fact="0.1471"/>
          <dgm:constr type="w" for="ch" forName="text3" refType="w" fact="0.1624"/>
          <dgm:constr type="h" for="ch" forName="text3" refType="h" fact="0.2645"/>
          <dgm:constr type="l" for="ch" forName="textaccent1" refType="w" fact="0.1436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4"/>
          <dgm:constr type="h" for="ch" forName="image1" refType="h" fact="0.2645"/>
          <dgm:constr type="l" for="ch" forName="imageaccent1" refType="w" fact="0.1112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2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31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2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41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6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5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93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1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9"/>
          <dgm:constr type="t" for="ch" forName="image6" refType="h" fact="0.5872"/>
          <dgm:constr type="w" for="ch" forName="image6" refType="w" fact="0.1624"/>
          <dgm:constr type="h" for="ch" forName="image6" refType="h" fact="0.2645"/>
          <dgm:constr type="l" for="ch" forName="text6" refType="w" fact="0.6986"/>
          <dgm:constr type="t" for="ch" forName="text6" refType="h" fact="0.4424"/>
          <dgm:constr type="w" for="ch" forName="text6" refType="w" fact="0.1624"/>
          <dgm:constr type="h" for="ch" forName="text6" refType="h" fact="0.2645"/>
          <dgm:constr type="l" for="ch" forName="imageaccent6" refType="w" fact="0.7007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8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3"/>
          <dgm:constr type="t" for="ch" forName="text7" refType="h" fact="0.5856"/>
          <dgm:constr type="w" for="ch" forName="text7" refType="w" fact="0.1624"/>
          <dgm:constr type="h" for="ch" forName="text7" refType="h" fact="0.2645"/>
          <dgm:constr type="l" for="ch" forName="image7" refType="w" fact="0.1396"/>
          <dgm:constr type="t" for="ch" forName="image7" refType="h" fact="0.7326"/>
          <dgm:constr type="w" for="ch" forName="image7" refType="w" fact="0.1624"/>
          <dgm:constr type="h" for="ch" forName="image7" refType="h" fact="0.2645"/>
          <dgm:constr type="l" for="ch" forName="imageaccent7" refType="w" fact="0.2501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4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9"/>
          <dgm:constr type="t" for="ch" forName="image8" refType="h" fact="0.7355"/>
          <dgm:constr type="w" for="ch" forName="image8" refType="w" fact="0.1624"/>
          <dgm:constr type="h" for="ch" forName="image8" refType="h" fact="0.2645"/>
          <dgm:constr type="l" for="ch" forName="text8" refType="w" fact="0.8376"/>
          <dgm:constr type="t" for="ch" forName="text8" refType="h" fact="0.5906"/>
          <dgm:constr type="w" for="ch" forName="text8" refType="w" fact="0.1624"/>
          <dgm:constr type="h" for="ch" forName="text8" refType="h" fact="0.2645"/>
          <dgm:constr type="l" for="ch" forName="imageaccent8" refType="w" fact="0.8397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8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</dgm:constrLst>
      </dgm:if>
      <dgm:if name="Name10" axis="ch" ptType="node" func="cnt" op="equ" val="9">
        <dgm:alg type="composite">
          <dgm:param type="ar" val="1.8986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952"/>
          <dgm:constr type="w" for="ch" forName="image4" refType="w" fact="0.1623"/>
          <dgm:constr type="h" for="ch" forName="image4" refType="h" fact="0.2645"/>
          <dgm:constr type="l" for="ch" forName="text5" refType="w" fact="0.5585"/>
          <dgm:constr type="t" for="ch" forName="text5" refType="h" fact="0.0028"/>
          <dgm:constr type="w" for="ch" forName="text5" refType="w" fact="0.1623"/>
          <dgm:constr type="h" for="ch" forName="text5" refType="h" fact="0.2645"/>
          <dgm:constr type="l" for="ch" forName="image5" refType="w" fact="0.6982"/>
          <dgm:constr type="t" for="ch" forName="image5" refType="h" fact="0.1504"/>
          <dgm:constr type="w" for="ch" forName="image5" refType="w" fact="0.1623"/>
          <dgm:constr type="h" for="ch" forName="image5" refType="h" fact="0.2645"/>
          <dgm:constr type="l" for="ch" forName="image2" refType="w" fact="0.4189"/>
          <dgm:constr type="t" for="ch" forName="image2" refType="h" fact="0.439"/>
          <dgm:constr type="w" for="ch" forName="image2" refType="w" fact="0.1623"/>
          <dgm:constr type="h" for="ch" forName="image2" refType="h" fact="0.2645"/>
          <dgm:constr type="l" for="ch" forName="text4" refType="w" fact="0.4189"/>
          <dgm:constr type="t" for="ch" forName="text4" refType="h" fact="0.1465"/>
          <dgm:constr type="w" for="ch" forName="text4" refType="w" fact="0.1623"/>
          <dgm:constr type="h" for="ch" forName="text4" refType="h" fact="0.2645"/>
          <dgm:constr type="l" for="ch" forName="text2" refType="w" fact="0.2793"/>
          <dgm:constr type="t" for="ch" forName="text2" refType="h" fact="0.2925"/>
          <dgm:constr type="w" for="ch" forName="text2" refType="w" fact="0.1623"/>
          <dgm:constr type="h" for="ch" forName="text2" refType="h" fact="0.2645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645"/>
          <dgm:constr type="l" for="ch" forName="text1" refType="w" fact="0.1396"/>
          <dgm:constr type="t" for="ch" forName="text1" refType="h" fact="0.4395"/>
          <dgm:constr type="w" for="ch" forName="text1" refType="w" fact="0.1623"/>
          <dgm:constr type="h" for="ch" forName="text1" refType="h" fact="0.2645"/>
          <dgm:constr type="l" for="ch" forName="text3" refType="w" fact="0.1396"/>
          <dgm:constr type="t" for="ch" forName="text3" refType="h" fact="0.1471"/>
          <dgm:constr type="w" for="ch" forName="text3" refType="w" fact="0.1623"/>
          <dgm:constr type="h" for="ch" forName="text3" refType="h" fact="0.2645"/>
          <dgm:constr type="l" for="ch" forName="textaccent1" refType="w" fact="0.1435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3"/>
          <dgm:constr type="h" for="ch" forName="image1" refType="h" fact="0.2645"/>
          <dgm:constr type="l" for="ch" forName="imageaccent1" refType="w" fact="0.1111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28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1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39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3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1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89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05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5"/>
          <dgm:constr type="t" for="ch" forName="image6" refType="h" fact="0.5872"/>
          <dgm:constr type="w" for="ch" forName="image6" refType="w" fact="0.1623"/>
          <dgm:constr type="h" for="ch" forName="image6" refType="h" fact="0.2645"/>
          <dgm:constr type="l" for="ch" forName="text6" refType="w" fact="0.6982"/>
          <dgm:constr type="t" for="ch" forName="text6" refType="h" fact="0.4424"/>
          <dgm:constr type="w" for="ch" forName="text6" refType="w" fact="0.1623"/>
          <dgm:constr type="h" for="ch" forName="text6" refType="h" fact="0.2645"/>
          <dgm:constr type="l" for="ch" forName="imageaccent6" refType="w" fact="0.7002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3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2"/>
          <dgm:constr type="t" for="ch" forName="text7" refType="h" fact="0.5856"/>
          <dgm:constr type="w" for="ch" forName="text7" refType="w" fact="0.1623"/>
          <dgm:constr type="h" for="ch" forName="text7" refType="h" fact="0.2645"/>
          <dgm:constr type="l" for="ch" forName="image7" refType="w" fact="0.1395"/>
          <dgm:constr type="t" for="ch" forName="image7" refType="h" fact="0.7326"/>
          <dgm:constr type="w" for="ch" forName="image7" refType="w" fact="0.1623"/>
          <dgm:constr type="h" for="ch" forName="image7" refType="h" fact="0.2645"/>
          <dgm:constr type="l" for="ch" forName="imageaccent7" refType="w" fact="0.25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38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5"/>
          <dgm:constr type="t" for="ch" forName="image8" refType="h" fact="0.7355"/>
          <dgm:constr type="w" for="ch" forName="image8" refType="w" fact="0.1623"/>
          <dgm:constr type="h" for="ch" forName="image8" refType="h" fact="0.2645"/>
          <dgm:constr type="l" for="ch" forName="text8" refType="w" fact="0.8371"/>
          <dgm:constr type="t" for="ch" forName="text8" refType="h" fact="0.5906"/>
          <dgm:constr type="w" for="ch" forName="text8" refType="w" fact="0.1623"/>
          <dgm:constr type="h" for="ch" forName="text8" refType="h" fact="0.2645"/>
          <dgm:constr type="l" for="ch" forName="imageaccent8" refType="w" fact="0.8392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3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  <dgm:constr type="l" for="ch" forName="text9" refType="w" fact="0.8377"/>
          <dgm:constr type="t" for="ch" forName="text9" refType="h" fact="0.0057"/>
          <dgm:constr type="w" for="ch" forName="text9" refType="w" fact="0.1623"/>
          <dgm:constr type="h" for="ch" forName="text9" refType="h" fact="0.2645"/>
          <dgm:constr type="l" for="ch" forName="textaccent9" refType="w" fact="0.95"/>
          <dgm:constr type="t" for="ch" forName="textaccent9" refType="h" fact="0.2383"/>
          <dgm:constr type="w" for="ch" forName="textaccent9" refType="w" fact="0.0189"/>
          <dgm:constr type="h" for="ch" forName="textaccent9" refType="h" fact="0.031"/>
          <dgm:constr type="l" for="ch" forName="image9" refType="w" fact="0.8377"/>
          <dgm:constr type="t" for="ch" forName="image9" refType="h" fact="0.2977"/>
          <dgm:constr type="w" for="ch" forName="image9" refType="w" fact="0.1623"/>
          <dgm:constr type="h" for="ch" forName="image9" refType="h" fact="0.2645"/>
          <dgm:constr type="l" for="ch" forName="imageaccent9" refType="w" fact="0.95"/>
          <dgm:constr type="t" for="ch" forName="imageaccent9" refType="h" fact="0.2993"/>
          <dgm:constr type="w" for="ch" forName="imageaccent9" refType="w" fact="0.0189"/>
          <dgm:constr type="h" for="ch" forName="imageaccent9" refType="h" fact="0.031"/>
        </dgm:constrLst>
      </dgm:if>
      <dgm:if name="Name11" axis="ch" ptType="node" func="cnt" op="equ" val="10">
        <dgm:alg type="composite">
          <dgm:param type="ar" val="1.6608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583"/>
          <dgm:constr type="w" for="ch" forName="image4" refType="w" fact="0.1623"/>
          <dgm:constr type="h" for="ch" forName="image4" refType="h" fact="0.2314"/>
          <dgm:constr type="l" for="ch" forName="text5" refType="w" fact="0.5585"/>
          <dgm:constr type="t" for="ch" forName="text5" refType="h" fact="0.0024"/>
          <dgm:constr type="w" for="ch" forName="text5" refType="w" fact="0.1623"/>
          <dgm:constr type="h" for="ch" forName="text5" refType="h" fact="0.2314"/>
          <dgm:constr type="l" for="ch" forName="image5" refType="w" fact="0.6982"/>
          <dgm:constr type="t" for="ch" forName="image5" refType="h" fact="0.1316"/>
          <dgm:constr type="w" for="ch" forName="image5" refType="w" fact="0.1623"/>
          <dgm:constr type="h" for="ch" forName="image5" refType="h" fact="0.2314"/>
          <dgm:constr type="l" for="ch" forName="image2" refType="w" fact="0.4189"/>
          <dgm:constr type="t" for="ch" forName="image2" refType="h" fact="0.384"/>
          <dgm:constr type="w" for="ch" forName="image2" refType="w" fact="0.1623"/>
          <dgm:constr type="h" for="ch" forName="image2" refType="h" fact="0.2314"/>
          <dgm:constr type="l" for="ch" forName="text4" refType="w" fact="0.4189"/>
          <dgm:constr type="t" for="ch" forName="text4" refType="h" fact="0.1282"/>
          <dgm:constr type="w" for="ch" forName="text4" refType="w" fact="0.1623"/>
          <dgm:constr type="h" for="ch" forName="text4" refType="h" fact="0.2314"/>
          <dgm:constr type="l" for="ch" forName="text2" refType="w" fact="0.2793"/>
          <dgm:constr type="t" for="ch" forName="text2" refType="h" fact="0.2558"/>
          <dgm:constr type="w" for="ch" forName="text2" refType="w" fact="0.1623"/>
          <dgm:constr type="h" for="ch" forName="text2" refType="h" fact="0.2314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314"/>
          <dgm:constr type="l" for="ch" forName="text1" refType="w" fact="0.1396"/>
          <dgm:constr type="t" for="ch" forName="text1" refType="h" fact="0.3845"/>
          <dgm:constr type="w" for="ch" forName="text1" refType="w" fact="0.1623"/>
          <dgm:constr type="h" for="ch" forName="text1" refType="h" fact="0.2314"/>
          <dgm:constr type="l" for="ch" forName="text3" refType="w" fact="0.1396"/>
          <dgm:constr type="t" for="ch" forName="text3" refType="h" fact="0.1286"/>
          <dgm:constr type="w" for="ch" forName="text3" refType="w" fact="0.1623"/>
          <dgm:constr type="h" for="ch" forName="text3" refType="h" fact="0.2314"/>
          <dgm:constr type="l" for="ch" forName="textaccent1" refType="w" fact="0.1435"/>
          <dgm:constr type="t" for="ch" forName="textaccent1" refType="h" fact="0.488"/>
          <dgm:constr type="w" for="ch" forName="textaccent1" refType="w" fact="0.0189"/>
          <dgm:constr type="h" for="ch" forName="textaccent1" refType="h" fact="0.0271"/>
          <dgm:constr type="l" for="ch" forName="image1" refType="w" fact="0"/>
          <dgm:constr type="t" for="ch" forName="image1" refType="h" fact="0.2566"/>
          <dgm:constr type="w" for="ch" forName="image1" refType="w" fact="0.1623"/>
          <dgm:constr type="h" for="ch" forName="image1" refType="h" fact="0.2314"/>
          <dgm:constr type="l" for="ch" forName="imageaccent1" refType="w" fact="0.1111"/>
          <dgm:constr type="t" for="ch" forName="imageaccent1" refType="h" fact="0.4572"/>
          <dgm:constr type="w" for="ch" forName="imageaccent1" refType="w" fact="0.0189"/>
          <dgm:constr type="h" for="ch" forName="imageaccent1" refType="h" fact="0.0271"/>
          <dgm:constr type="l" for="ch" forName="textaccent2" refType="w" fact="0.391"/>
          <dgm:constr type="t" for="ch" forName="textaccent2" refType="h" fact="0.456"/>
          <dgm:constr type="w" for="ch" forName="textaccent2" refType="w" fact="0.0189"/>
          <dgm:constr type="h" for="ch" forName="textaccent2" refType="h" fact="0.0271"/>
          <dgm:constr type="l" for="ch" forName="imageaccent2" refType="w" fact="0.4228"/>
          <dgm:constr type="t" for="ch" forName="imageaccent2" refType="h" fact="0.487"/>
          <dgm:constr type="w" for="ch" forName="imageaccent2" refType="w" fact="0.0189"/>
          <dgm:constr type="h" for="ch" forName="imageaccent2" refType="h" fact="0.0271"/>
          <dgm:constr type="l" for="ch" forName="textaccent3" refType="w" fact="0.2501"/>
          <dgm:constr type="t" for="ch" forName="textaccent3" refType="h" fact="0.1318"/>
          <dgm:constr type="w" for="ch" forName="textaccent3" refType="w" fact="0.0189"/>
          <dgm:constr type="h" for="ch" forName="textaccent3" refType="h" fact="0.0271"/>
          <dgm:constr type="l" for="ch" forName="imageaccent3" refType="w" fact="0.2839"/>
          <dgm:constr type="t" for="ch" forName="imageaccent3" refType="h" fact="0.1025"/>
          <dgm:constr type="w" for="ch" forName="imageaccent3" refType="w" fact="0.0189"/>
          <dgm:constr type="h" for="ch" forName="imageaccent3" refType="h" fact="0.0271"/>
          <dgm:constr type="l" for="ch" forName="textaccent4" refType="w" fact="0.5593"/>
          <dgm:constr type="t" for="ch" forName="textaccent4" refType="h" fact="0.2307"/>
          <dgm:constr type="w" for="ch" forName="textaccent4" refType="w" fact="0.0189"/>
          <dgm:constr type="h" for="ch" forName="textaccent4" refType="h" fact="0.0271"/>
          <dgm:constr type="l" for="ch" forName="imageaccent4" refType="w" fact="0.5901"/>
          <dgm:constr type="t" for="ch" forName="imageaccent4" refType="h" fact="0.2624"/>
          <dgm:constr type="w" for="ch" forName="imageaccent4" refType="w" fact="0.0189"/>
          <dgm:constr type="h" for="ch" forName="imageaccent4" refType="h" fact="0.0271"/>
          <dgm:constr type="l" for="ch" forName="textaccent5" refType="w" fact="0.6989"/>
          <dgm:constr type="t" for="ch" forName="textaccent5" refType="h" fact="0.1062"/>
          <dgm:constr type="w" for="ch" forName="textaccent5" refType="w" fact="0.0189"/>
          <dgm:constr type="h" for="ch" forName="textaccent5" refType="h" fact="0.0271"/>
          <dgm:constr type="l" for="ch" forName="imageaccent5" refType="w" fact="0.7305"/>
          <dgm:constr type="t" for="ch" forName="imageaccent5" refType="h" fact="0.1367"/>
          <dgm:constr type="w" for="ch" forName="imageaccent5" refType="w" fact="0.0189"/>
          <dgm:constr type="h" for="ch" forName="imageaccent5" refType="h" fact="0.0271"/>
          <dgm:constr type="l" for="ch" forName="image6" refType="w" fact="0.5585"/>
          <dgm:constr type="t" for="ch" forName="image6" refType="h" fact="0.5137"/>
          <dgm:constr type="w" for="ch" forName="image6" refType="w" fact="0.1623"/>
          <dgm:constr type="h" for="ch" forName="image6" refType="h" fact="0.2314"/>
          <dgm:constr type="l" for="ch" forName="text6" refType="w" fact="0.6982"/>
          <dgm:constr type="t" for="ch" forName="text6" refType="h" fact="0.387"/>
          <dgm:constr type="w" for="ch" forName="text6" refType="w" fact="0.1623"/>
          <dgm:constr type="h" for="ch" forName="text6" refType="h" fact="0.2314"/>
          <dgm:constr type="l" for="ch" forName="imageaccent6" refType="w" fact="0.7002"/>
          <dgm:constr type="t" for="ch" forName="imageaccent6" refType="h" fact="0.6152"/>
          <dgm:constr type="w" for="ch" forName="imageaccent6" refType="w" fact="0.0189"/>
          <dgm:constr type="h" for="ch" forName="imageaccent6" refType="h" fact="0.0271"/>
          <dgm:constr type="l" for="ch" forName="textaccent6" refType="w" fact="0.7303"/>
          <dgm:constr type="t" for="ch" forName="textaccent6" refType="h" fact="0.5897"/>
          <dgm:constr type="w" for="ch" forName="textaccent6" refType="w" fact="0.0189"/>
          <dgm:constr type="h" for="ch" forName="textaccent6" refType="h" fact="0.0271"/>
          <dgm:constr type="l" for="ch" forName="text7" refType="w" fact="0.2792"/>
          <dgm:constr type="t" for="ch" forName="text7" refType="h" fact="0.5122"/>
          <dgm:constr type="w" for="ch" forName="text7" refType="w" fact="0.1623"/>
          <dgm:constr type="h" for="ch" forName="text7" refType="h" fact="0.2314"/>
          <dgm:constr type="l" for="ch" forName="image7" refType="w" fact="0.1395"/>
          <dgm:constr type="t" for="ch" forName="image7" refType="h" fact="0.6409"/>
          <dgm:constr type="w" for="ch" forName="image7" refType="w" fact="0.1623"/>
          <dgm:constr type="h" for="ch" forName="image7" refType="h" fact="0.2314"/>
          <dgm:constr type="l" for="ch" forName="imageaccent7" refType="w" fact="0.25"/>
          <dgm:constr type="t" for="ch" forName="imageaccent7" refType="h" fact="0.6441"/>
          <dgm:constr type="w" for="ch" forName="imageaccent7" refType="w" fact="0.0189"/>
          <dgm:constr type="h" for="ch" forName="imageaccent7" refType="h" fact="0.0271"/>
          <dgm:constr type="l" for="ch" forName="textaccent7" refType="w" fact="0.2838"/>
          <dgm:constr type="t" for="ch" forName="textaccent7" refType="h" fact="0.6148"/>
          <dgm:constr type="w" for="ch" forName="textaccent7" refType="w" fact="0.0189"/>
          <dgm:constr type="h" for="ch" forName="textaccent7" refType="h" fact="0.0271"/>
          <dgm:constr type="l" for="ch" forName="image8" refType="w" fact="0.6975"/>
          <dgm:constr type="t" for="ch" forName="image8" refType="h" fact="0.6433"/>
          <dgm:constr type="w" for="ch" forName="image8" refType="w" fact="0.1623"/>
          <dgm:constr type="h" for="ch" forName="image8" refType="h" fact="0.2314"/>
          <dgm:constr type="l" for="ch" forName="text8" refType="w" fact="0.8371"/>
          <dgm:constr type="t" for="ch" forName="text8" refType="h" fact="0.5167"/>
          <dgm:constr type="w" for="ch" forName="text8" refType="w" fact="0.1623"/>
          <dgm:constr type="h" for="ch" forName="text8" refType="h" fact="0.2314"/>
          <dgm:constr type="l" for="ch" forName="imageaccent8" refType="w" fact="0.8392"/>
          <dgm:constr type="t" for="ch" forName="imageaccent8" refType="h" fact="0.7449"/>
          <dgm:constr type="w" for="ch" forName="imageaccent8" refType="w" fact="0.0189"/>
          <dgm:constr type="h" for="ch" forName="imageaccent8" refType="h" fact="0.0271"/>
          <dgm:constr type="l" for="ch" forName="textaccent8" refType="w" fact="0.8693"/>
          <dgm:constr type="t" for="ch" forName="textaccent8" refType="h" fact="0.7194"/>
          <dgm:constr type="w" for="ch" forName="textaccent8" refType="w" fact="0.0189"/>
          <dgm:constr type="h" for="ch" forName="textaccent8" refType="h" fact="0.0271"/>
          <dgm:constr type="l" for="ch" forName="text9" refType="w" fact="0.8377"/>
          <dgm:constr type="t" for="ch" forName="text9" refType="h" fact="0.005"/>
          <dgm:constr type="w" for="ch" forName="text9" refType="w" fact="0.1623"/>
          <dgm:constr type="h" for="ch" forName="text9" refType="h" fact="0.2314"/>
          <dgm:constr type="l" for="ch" forName="textaccent9" refType="w" fact="0.95"/>
          <dgm:constr type="t" for="ch" forName="textaccent9" refType="h" fact="0.2084"/>
          <dgm:constr type="w" for="ch" forName="textaccent9" refType="w" fact="0.0189"/>
          <dgm:constr type="h" for="ch" forName="textaccent9" refType="h" fact="0.0271"/>
          <dgm:constr type="l" for="ch" forName="image9" refType="w" fact="0.8377"/>
          <dgm:constr type="t" for="ch" forName="image9" refType="h" fact="0.2604"/>
          <dgm:constr type="w" for="ch" forName="image9" refType="w" fact="0.1623"/>
          <dgm:constr type="h" for="ch" forName="image9" refType="h" fact="0.2314"/>
          <dgm:constr type="l" for="ch" forName="imageaccent9" refType="w" fact="0.95"/>
          <dgm:constr type="t" for="ch" forName="imageaccent9" refType="h" fact="0.2618"/>
          <dgm:constr type="w" for="ch" forName="imageaccent9" refType="w" fact="0.0189"/>
          <dgm:constr type="h" for="ch" forName="imageaccent9" refType="h" fact="0.0271"/>
          <dgm:constr type="l" for="ch" forName="image10" refType="w" fact="0.2786"/>
          <dgm:constr type="t" for="ch" forName="image10" refType="h" fact="0.7686"/>
          <dgm:constr type="w" for="ch" forName="image10" refType="w" fact="0.1623"/>
          <dgm:constr type="h" for="ch" forName="image10" refType="h" fact="0.2314"/>
          <dgm:constr type="l" for="ch" forName="text10" refType="w" fact="0.4183"/>
          <dgm:constr type="t" for="ch" forName="text10" refType="h" fact="0.6419"/>
          <dgm:constr type="w" for="ch" forName="text10" refType="w" fact="0.1623"/>
          <dgm:constr type="h" for="ch" forName="text10" refType="h" fact="0.2314"/>
          <dgm:constr type="l" for="ch" forName="imageaccent10" refType="w" fact="0.4203"/>
          <dgm:constr type="t" for="ch" forName="imageaccent10" refType="h" fact="0.8701"/>
          <dgm:constr type="w" for="ch" forName="imageaccent10" refType="w" fact="0.0189"/>
          <dgm:constr type="h" for="ch" forName="imageaccent10" refType="h" fact="0.0271"/>
          <dgm:constr type="l" for="ch" forName="textaccent10" refType="w" fact="0.4504"/>
          <dgm:constr type="t" for="ch" forName="textaccent10" refType="h" fact="0.8446"/>
          <dgm:constr type="w" for="ch" forName="textaccent10" refType="w" fact="0.0189"/>
          <dgm:constr type="h" for="ch" forName="textaccent10" refType="h" fact="0.0271"/>
        </dgm:constrLst>
      </dgm:if>
      <dgm:if name="Name12" axis="ch" ptType="node" func="cnt" op="equ" val="11">
        <dgm:alg type="composite">
          <dgm:param type="ar" val="1.4704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287"/>
          <dgm:constr type="w" for="ch" forName="image4" refType="w" fact="0.1623"/>
          <dgm:constr type="h" for="ch" forName="image4" refType="h" fact="0.2049"/>
          <dgm:constr type="l" for="ch" forName="text5" refType="w" fact="0.5585"/>
          <dgm:constr type="t" for="ch" forName="text5" refType="h" fact="0.0022"/>
          <dgm:constr type="w" for="ch" forName="text5" refType="w" fact="0.1623"/>
          <dgm:constr type="h" for="ch" forName="text5" refType="h" fact="0.2049"/>
          <dgm:constr type="l" for="ch" forName="image5" refType="w" fact="0.6982"/>
          <dgm:constr type="t" for="ch" forName="image5" refType="h" fact="0.1165"/>
          <dgm:constr type="w" for="ch" forName="image5" refType="w" fact="0.1623"/>
          <dgm:constr type="h" for="ch" forName="image5" refType="h" fact="0.2049"/>
          <dgm:constr type="l" for="ch" forName="image2" refType="w" fact="0.4189"/>
          <dgm:constr type="t" for="ch" forName="image2" refType="h" fact="0.34"/>
          <dgm:constr type="w" for="ch" forName="image2" refType="w" fact="0.1623"/>
          <dgm:constr type="h" for="ch" forName="image2" refType="h" fact="0.2049"/>
          <dgm:constr type="l" for="ch" forName="text4" refType="w" fact="0.4189"/>
          <dgm:constr type="t" for="ch" forName="text4" refType="h" fact="0.1135"/>
          <dgm:constr type="w" for="ch" forName="text4" refType="w" fact="0.1623"/>
          <dgm:constr type="h" for="ch" forName="text4" refType="h" fact="0.2049"/>
          <dgm:constr type="l" for="ch" forName="text2" refType="w" fact="0.2793"/>
          <dgm:constr type="t" for="ch" forName="text2" refType="h" fact="0.2265"/>
          <dgm:constr type="w" for="ch" forName="text2" refType="w" fact="0.1623"/>
          <dgm:constr type="h" for="ch" forName="text2" refType="h" fact="0.2049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049"/>
          <dgm:constr type="l" for="ch" forName="text1" refType="w" fact="0.1396"/>
          <dgm:constr type="t" for="ch" forName="text1" refType="h" fact="0.3404"/>
          <dgm:constr type="w" for="ch" forName="text1" refType="w" fact="0.1623"/>
          <dgm:constr type="h" for="ch" forName="text1" refType="h" fact="0.2049"/>
          <dgm:constr type="l" for="ch" forName="text3" refType="w" fact="0.1396"/>
          <dgm:constr type="t" for="ch" forName="text3" refType="h" fact="0.1139"/>
          <dgm:constr type="w" for="ch" forName="text3" refType="w" fact="0.1623"/>
          <dgm:constr type="h" for="ch" forName="text3" refType="h" fact="0.2049"/>
          <dgm:constr type="l" for="ch" forName="textaccent1" refType="w" fact="0.1435"/>
          <dgm:constr type="t" for="ch" forName="textaccent1" refType="h" fact="0.432"/>
          <dgm:constr type="w" for="ch" forName="textaccent1" refType="w" fact="0.0189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623"/>
          <dgm:constr type="h" for="ch" forName="image1" refType="h" fact="0.2049"/>
          <dgm:constr type="l" for="ch" forName="imageaccent1" refType="w" fact="0.1111"/>
          <dgm:constr type="t" for="ch" forName="imageaccent1" refType="h" fact="0.4048"/>
          <dgm:constr type="w" for="ch" forName="imageaccent1" refType="w" fact="0.0189"/>
          <dgm:constr type="h" for="ch" forName="imageaccent1" refType="h" fact="0.024"/>
          <dgm:constr type="l" for="ch" forName="textaccent2" refType="w" fact="0.391"/>
          <dgm:constr type="t" for="ch" forName="textaccent2" refType="h" fact="0.4038"/>
          <dgm:constr type="w" for="ch" forName="textaccent2" refType="w" fact="0.0189"/>
          <dgm:constr type="h" for="ch" forName="textaccent2" refType="h" fact="0.024"/>
          <dgm:constr type="l" for="ch" forName="imageaccent2" refType="w" fact="0.4228"/>
          <dgm:constr type="t" for="ch" forName="imageaccent2" refType="h" fact="0.4312"/>
          <dgm:constr type="w" for="ch" forName="imageaccent2" refType="w" fact="0.0189"/>
          <dgm:constr type="h" for="ch" forName="imageaccent2" refType="h" fact="0.024"/>
          <dgm:constr type="l" for="ch" forName="textaccent3" refType="w" fact="0.2501"/>
          <dgm:constr type="t" for="ch" forName="textaccent3" refType="h" fact="0.1167"/>
          <dgm:constr type="w" for="ch" forName="textaccent3" refType="w" fact="0.0189"/>
          <dgm:constr type="h" for="ch" forName="textaccent3" refType="h" fact="0.024"/>
          <dgm:constr type="l" for="ch" forName="imageaccent3" refType="w" fact="0.2839"/>
          <dgm:constr type="t" for="ch" forName="imageaccent3" refType="h" fact="0.0908"/>
          <dgm:constr type="w" for="ch" forName="imageaccent3" refType="w" fact="0.0189"/>
          <dgm:constr type="h" for="ch" forName="imageaccent3" refType="h" fact="0.024"/>
          <dgm:constr type="l" for="ch" forName="textaccent4" refType="w" fact="0.5593"/>
          <dgm:constr type="t" for="ch" forName="textaccent4" refType="h" fact="0.2042"/>
          <dgm:constr type="w" for="ch" forName="textaccent4" refType="w" fact="0.0189"/>
          <dgm:constr type="h" for="ch" forName="textaccent4" refType="h" fact="0.024"/>
          <dgm:constr type="l" for="ch" forName="imageaccent4" refType="w" fact="0.5901"/>
          <dgm:constr type="t" for="ch" forName="imageaccent4" refType="h" fact="0.2323"/>
          <dgm:constr type="w" for="ch" forName="imageaccent4" refType="w" fact="0.0189"/>
          <dgm:constr type="h" for="ch" forName="imageaccent4" refType="h" fact="0.024"/>
          <dgm:constr type="l" for="ch" forName="textaccent5" refType="w" fact="0.6989"/>
          <dgm:constr type="t" for="ch" forName="textaccent5" refType="h" fact="0.094"/>
          <dgm:constr type="w" for="ch" forName="textaccent5" refType="w" fact="0.0189"/>
          <dgm:constr type="h" for="ch" forName="textaccent5" refType="h" fact="0.024"/>
          <dgm:constr type="l" for="ch" forName="imageaccent5" refType="w" fact="0.7305"/>
          <dgm:constr type="t" for="ch" forName="imageaccent5" refType="h" fact="0.121"/>
          <dgm:constr type="w" for="ch" forName="imageaccent5" refType="w" fact="0.0189"/>
          <dgm:constr type="h" for="ch" forName="imageaccent5" refType="h" fact="0.024"/>
          <dgm:constr type="l" for="ch" forName="image6" refType="w" fact="0.5585"/>
          <dgm:constr type="t" for="ch" forName="image6" refType="h" fact="0.4548"/>
          <dgm:constr type="w" for="ch" forName="image6" refType="w" fact="0.1623"/>
          <dgm:constr type="h" for="ch" forName="image6" refType="h" fact="0.2049"/>
          <dgm:constr type="l" for="ch" forName="text6" refType="w" fact="0.6982"/>
          <dgm:constr type="t" for="ch" forName="text6" refType="h" fact="0.3426"/>
          <dgm:constr type="w" for="ch" forName="text6" refType="w" fact="0.1623"/>
          <dgm:constr type="h" for="ch" forName="text6" refType="h" fact="0.2049"/>
          <dgm:constr type="l" for="ch" forName="imageaccent6" refType="w" fact="0.7002"/>
          <dgm:constr type="t" for="ch" forName="imageaccent6" refType="h" fact="0.5447"/>
          <dgm:constr type="w" for="ch" forName="imageaccent6" refType="w" fact="0.0189"/>
          <dgm:constr type="h" for="ch" forName="imageaccent6" refType="h" fact="0.024"/>
          <dgm:constr type="l" for="ch" forName="textaccent6" refType="w" fact="0.7303"/>
          <dgm:constr type="t" for="ch" forName="textaccent6" refType="h" fact="0.5221"/>
          <dgm:constr type="w" for="ch" forName="textaccent6" refType="w" fact="0.0189"/>
          <dgm:constr type="h" for="ch" forName="textaccent6" refType="h" fact="0.024"/>
          <dgm:constr type="l" for="ch" forName="text7" refType="w" fact="0.2792"/>
          <dgm:constr type="t" for="ch" forName="text7" refType="h" fact="0.4535"/>
          <dgm:constr type="w" for="ch" forName="text7" refType="w" fact="0.1623"/>
          <dgm:constr type="h" for="ch" forName="text7" refType="h" fact="0.2049"/>
          <dgm:constr type="l" for="ch" forName="image7" refType="w" fact="0.1395"/>
          <dgm:constr type="t" for="ch" forName="image7" refType="h" fact="0.5674"/>
          <dgm:constr type="w" for="ch" forName="image7" refType="w" fact="0.1623"/>
          <dgm:constr type="h" for="ch" forName="image7" refType="h" fact="0.2049"/>
          <dgm:constr type="l" for="ch" forName="imageaccent7" refType="w" fact="0.25"/>
          <dgm:constr type="t" for="ch" forName="imageaccent7" refType="h" fact="0.5703"/>
          <dgm:constr type="w" for="ch" forName="imageaccent7" refType="w" fact="0.0189"/>
          <dgm:constr type="h" for="ch" forName="imageaccent7" refType="h" fact="0.024"/>
          <dgm:constr type="l" for="ch" forName="textaccent7" refType="w" fact="0.2838"/>
          <dgm:constr type="t" for="ch" forName="textaccent7" refType="h" fact="0.5443"/>
          <dgm:constr type="w" for="ch" forName="textaccent7" refType="w" fact="0.0189"/>
          <dgm:constr type="h" for="ch" forName="textaccent7" refType="h" fact="0.024"/>
          <dgm:constr type="l" for="ch" forName="image8" refType="w" fact="0.6975"/>
          <dgm:constr type="t" for="ch" forName="image8" refType="h" fact="0.5696"/>
          <dgm:constr type="w" for="ch" forName="image8" refType="w" fact="0.1623"/>
          <dgm:constr type="h" for="ch" forName="image8" refType="h" fact="0.2049"/>
          <dgm:constr type="l" for="ch" forName="text8" refType="w" fact="0.8371"/>
          <dgm:constr type="t" for="ch" forName="text8" refType="h" fact="0.4574"/>
          <dgm:constr type="w" for="ch" forName="text8" refType="w" fact="0.1623"/>
          <dgm:constr type="h" for="ch" forName="text8" refType="h" fact="0.2049"/>
          <dgm:constr type="l" for="ch" forName="imageaccent8" refType="w" fact="0.8392"/>
          <dgm:constr type="t" for="ch" forName="imageaccent8" refType="h" fact="0.6595"/>
          <dgm:constr type="w" for="ch" forName="imageaccent8" refType="w" fact="0.0189"/>
          <dgm:constr type="h" for="ch" forName="imageaccent8" refType="h" fact="0.024"/>
          <dgm:constr type="l" for="ch" forName="textaccent8" refType="w" fact="0.8693"/>
          <dgm:constr type="t" for="ch" forName="textaccent8" refType="h" fact="0.6369"/>
          <dgm:constr type="w" for="ch" forName="textaccent8" refType="w" fact="0.0189"/>
          <dgm:constr type="h" for="ch" forName="textaccent8" refType="h" fact="0.024"/>
          <dgm:constr type="l" for="ch" forName="text9" refType="w" fact="0.8377"/>
          <dgm:constr type="t" for="ch" forName="text9" refType="h" fact="0.0044"/>
          <dgm:constr type="w" for="ch" forName="text9" refType="w" fact="0.1623"/>
          <dgm:constr type="h" for="ch" forName="text9" refType="h" fact="0.2049"/>
          <dgm:constr type="l" for="ch" forName="textaccent9" refType="w" fact="0.95"/>
          <dgm:constr type="t" for="ch" forName="textaccent9" refType="h" fact="0.1846"/>
          <dgm:constr type="w" for="ch" forName="textaccent9" refType="w" fact="0.0189"/>
          <dgm:constr type="h" for="ch" forName="textaccent9" refType="h" fact="0.024"/>
          <dgm:constr type="l" for="ch" forName="image9" refType="w" fact="0.8377"/>
          <dgm:constr type="t" for="ch" forName="image9" refType="h" fact="0.2306"/>
          <dgm:constr type="w" for="ch" forName="image9" refType="w" fact="0.1623"/>
          <dgm:constr type="h" for="ch" forName="image9" refType="h" fact="0.2049"/>
          <dgm:constr type="l" for="ch" forName="imageaccent9" refType="w" fact="0.95"/>
          <dgm:constr type="t" for="ch" forName="imageaccent9" refType="h" fact="0.2318"/>
          <dgm:constr type="w" for="ch" forName="imageaccent9" refType="w" fact="0.0189"/>
          <dgm:constr type="h" for="ch" forName="imageaccent9" refType="h" fact="0.024"/>
          <dgm:constr type="l" for="ch" forName="image10" refType="w" fact="0.2786"/>
          <dgm:constr type="t" for="ch" forName="image10" refType="h" fact="0.6805"/>
          <dgm:constr type="w" for="ch" forName="image10" refType="w" fact="0.1623"/>
          <dgm:constr type="h" for="ch" forName="image10" refType="h" fact="0.2049"/>
          <dgm:constr type="l" for="ch" forName="text10" refType="w" fact="0.4183"/>
          <dgm:constr type="t" for="ch" forName="text10" refType="h" fact="0.5683"/>
          <dgm:constr type="w" for="ch" forName="text10" refType="w" fact="0.1623"/>
          <dgm:constr type="h" for="ch" forName="text10" refType="h" fact="0.2049"/>
          <dgm:constr type="l" for="ch" forName="imageaccent10" refType="w" fact="0.4203"/>
          <dgm:constr type="t" for="ch" forName="imageaccent10" refType="h" fact="0.7704"/>
          <dgm:constr type="w" for="ch" forName="imageaccent10" refType="w" fact="0.0189"/>
          <dgm:constr type="h" for="ch" forName="imageaccent10" refType="h" fact="0.024"/>
          <dgm:constr type="l" for="ch" forName="textaccent10" refType="w" fact="0.4504"/>
          <dgm:constr type="t" for="ch" forName="textaccent10" refType="h" fact="0.7478"/>
          <dgm:constr type="w" for="ch" forName="textaccent10" refType="w" fact="0.0189"/>
          <dgm:constr type="h" for="ch" forName="textaccent10" refType="h" fact="0.024"/>
          <dgm:constr type="l" for="ch" forName="text11" refType="w" fact="0.6971"/>
          <dgm:constr type="t" for="ch" forName="text11" refType="h" fact="0.7951"/>
          <dgm:constr type="w" for="ch" forName="text11" refType="w" fact="0.1623"/>
          <dgm:constr type="h" for="ch" forName="text11" refType="h" fact="0.2049"/>
          <dgm:constr type="l" for="ch" forName="image11" refType="w" fact="0.5575"/>
          <dgm:constr type="t" for="ch" forName="image11" refType="h" fact="0.6816"/>
          <dgm:constr type="w" for="ch" forName="image11" refType="w" fact="0.1623"/>
          <dgm:constr type="h" for="ch" forName="image11" refType="h" fact="0.2049"/>
          <dgm:constr type="l" for="ch" forName="imageaccent11" refType="w" fact="0.6692"/>
          <dgm:constr type="t" for="ch" forName="imageaccent11" refType="h" fact="0.8589"/>
          <dgm:constr type="w" for="ch" forName="imageaccent11" refType="w" fact="0.0189"/>
          <dgm:constr type="h" for="ch" forName="imageaccent11" refType="h" fact="0.024"/>
          <dgm:constr type="l" for="ch" forName="textaccent11" refType="w" fact="0.701"/>
          <dgm:constr type="t" for="ch" forName="textaccent11" refType="h" fact="0.8863"/>
          <dgm:constr type="w" for="ch" forName="textaccent11" refType="w" fact="0.0189"/>
          <dgm:constr type="h" for="ch" forName="textaccent11" refType="h" fact="0.024"/>
        </dgm:constrLst>
      </dgm:if>
      <dgm:else name="Name13">
        <dgm:alg type="composite">
          <dgm:param type="ar" val="1.675"/>
        </dgm:alg>
        <dgm:constrLst>
          <dgm:constr type="primFontSz" for="des" ptType="node" op="equ" val="65"/>
          <dgm:constr type="l" for="ch" forName="image4" refType="w" fact="0.4903"/>
          <dgm:constr type="t" for="ch" forName="image4" refType="h" fact="0.2287"/>
          <dgm:constr type="w" for="ch" forName="image4" refType="w" fact="0.1425"/>
          <dgm:constr type="h" for="ch" forName="image4" refType="h" fact="0.2049"/>
          <dgm:constr type="l" for="ch" forName="text5" refType="w" fact="0.4903"/>
          <dgm:constr type="t" for="ch" forName="text5" refType="h" fact="0.0022"/>
          <dgm:constr type="w" for="ch" forName="text5" refType="w" fact="0.1425"/>
          <dgm:constr type="h" for="ch" forName="text5" refType="h" fact="0.2049"/>
          <dgm:constr type="l" for="ch" forName="image5" refType="w" fact="0.6129"/>
          <dgm:constr type="t" for="ch" forName="image5" refType="h" fact="0.1165"/>
          <dgm:constr type="w" for="ch" forName="image5" refType="w" fact="0.1425"/>
          <dgm:constr type="h" for="ch" forName="image5" refType="h" fact="0.2049"/>
          <dgm:constr type="l" for="ch" forName="image2" refType="w" fact="0.3677"/>
          <dgm:constr type="t" for="ch" forName="image2" refType="h" fact="0.34"/>
          <dgm:constr type="w" for="ch" forName="image2" refType="w" fact="0.1425"/>
          <dgm:constr type="h" for="ch" forName="image2" refType="h" fact="0.2049"/>
          <dgm:constr type="l" for="ch" forName="text4" refType="w" fact="0.3677"/>
          <dgm:constr type="t" for="ch" forName="text4" refType="h" fact="0.1135"/>
          <dgm:constr type="w" for="ch" forName="text4" refType="w" fact="0.1425"/>
          <dgm:constr type="h" for="ch" forName="text4" refType="h" fact="0.2049"/>
          <dgm:constr type="l" for="ch" forName="text2" refType="w" fact="0.2452"/>
          <dgm:constr type="t" for="ch" forName="text2" refType="h" fact="0.2265"/>
          <dgm:constr type="w" for="ch" forName="text2" refType="w" fact="0.1425"/>
          <dgm:constr type="h" for="ch" forName="text2" refType="h" fact="0.2049"/>
          <dgm:constr type="l" for="ch" forName="image3" refType="w" fact="0.2452"/>
          <dgm:constr type="t" for="ch" forName="image3" refType="h" fact="0"/>
          <dgm:constr type="w" for="ch" forName="image3" refType="w" fact="0.1425"/>
          <dgm:constr type="h" for="ch" forName="image3" refType="h" fact="0.2049"/>
          <dgm:constr type="l" for="ch" forName="text1" refType="w" fact="0.1226"/>
          <dgm:constr type="t" for="ch" forName="text1" refType="h" fact="0.3404"/>
          <dgm:constr type="w" for="ch" forName="text1" refType="w" fact="0.1425"/>
          <dgm:constr type="h" for="ch" forName="text1" refType="h" fact="0.2049"/>
          <dgm:constr type="l" for="ch" forName="text3" refType="w" fact="0.1226"/>
          <dgm:constr type="t" for="ch" forName="text3" refType="h" fact="0.1139"/>
          <dgm:constr type="w" for="ch" forName="text3" refType="w" fact="0.1425"/>
          <dgm:constr type="h" for="ch" forName="text3" refType="h" fact="0.2049"/>
          <dgm:constr type="l" for="ch" forName="textaccent1" refType="w" fact="0.126"/>
          <dgm:constr type="t" for="ch" forName="textaccent1" refType="h" fact="0.432"/>
          <dgm:constr type="w" for="ch" forName="textaccent1" refType="w" fact="0.0166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425"/>
          <dgm:constr type="h" for="ch" forName="image1" refType="h" fact="0.2049"/>
          <dgm:constr type="l" for="ch" forName="imageaccent1" refType="w" fact="0.0976"/>
          <dgm:constr type="t" for="ch" forName="imageaccent1" refType="h" fact="0.4048"/>
          <dgm:constr type="w" for="ch" forName="imageaccent1" refType="w" fact="0.0166"/>
          <dgm:constr type="h" for="ch" forName="imageaccent1" refType="h" fact="0.024"/>
          <dgm:constr type="l" for="ch" forName="textaccent2" refType="w" fact="0.3432"/>
          <dgm:constr type="t" for="ch" forName="textaccent2" refType="h" fact="0.4038"/>
          <dgm:constr type="w" for="ch" forName="textaccent2" refType="w" fact="0.0166"/>
          <dgm:constr type="h" for="ch" forName="textaccent2" refType="h" fact="0.024"/>
          <dgm:constr type="l" for="ch" forName="imageaccent2" refType="w" fact="0.3712"/>
          <dgm:constr type="t" for="ch" forName="imageaccent2" refType="h" fact="0.4312"/>
          <dgm:constr type="w" for="ch" forName="imageaccent2" refType="w" fact="0.0166"/>
          <dgm:constr type="h" for="ch" forName="imageaccent2" refType="h" fact="0.024"/>
          <dgm:constr type="l" for="ch" forName="textaccent3" refType="w" fact="0.2196"/>
          <dgm:constr type="t" for="ch" forName="textaccent3" refType="h" fact="0.1167"/>
          <dgm:constr type="w" for="ch" forName="textaccent3" refType="w" fact="0.0166"/>
          <dgm:constr type="h" for="ch" forName="textaccent3" refType="h" fact="0.024"/>
          <dgm:constr type="l" for="ch" forName="imageaccent3" refType="w" fact="0.2492"/>
          <dgm:constr type="t" for="ch" forName="imageaccent3" refType="h" fact="0.0908"/>
          <dgm:constr type="w" for="ch" forName="imageaccent3" refType="w" fact="0.0166"/>
          <dgm:constr type="h" for="ch" forName="imageaccent3" refType="h" fact="0.024"/>
          <dgm:constr type="l" for="ch" forName="textaccent4" refType="w" fact="0.491"/>
          <dgm:constr type="t" for="ch" forName="textaccent4" refType="h" fact="0.2042"/>
          <dgm:constr type="w" for="ch" forName="textaccent4" refType="w" fact="0.0166"/>
          <dgm:constr type="h" for="ch" forName="textaccent4" refType="h" fact="0.024"/>
          <dgm:constr type="l" for="ch" forName="imageaccent4" refType="w" fact="0.5181"/>
          <dgm:constr type="t" for="ch" forName="imageaccent4" refType="h" fact="0.2323"/>
          <dgm:constr type="w" for="ch" forName="imageaccent4" refType="w" fact="0.0166"/>
          <dgm:constr type="h" for="ch" forName="imageaccent4" refType="h" fact="0.024"/>
          <dgm:constr type="l" for="ch" forName="textaccent5" refType="w" fact="0.6136"/>
          <dgm:constr type="t" for="ch" forName="textaccent5" refType="h" fact="0.094"/>
          <dgm:constr type="w" for="ch" forName="textaccent5" refType="w" fact="0.0166"/>
          <dgm:constr type="h" for="ch" forName="textaccent5" refType="h" fact="0.024"/>
          <dgm:constr type="l" for="ch" forName="imageaccent5" refType="w" fact="0.6413"/>
          <dgm:constr type="t" for="ch" forName="imageaccent5" refType="h" fact="0.121"/>
          <dgm:constr type="w" for="ch" forName="imageaccent5" refType="w" fact="0.0166"/>
          <dgm:constr type="h" for="ch" forName="imageaccent5" refType="h" fact="0.024"/>
          <dgm:constr type="l" for="ch" forName="image6" refType="w" fact="0.4903"/>
          <dgm:constr type="t" for="ch" forName="image6" refType="h" fact="0.4548"/>
          <dgm:constr type="w" for="ch" forName="image6" refType="w" fact="0.1425"/>
          <dgm:constr type="h" for="ch" forName="image6" refType="h" fact="0.2049"/>
          <dgm:constr type="l" for="ch" forName="text6" refType="w" fact="0.6129"/>
          <dgm:constr type="t" for="ch" forName="text6" refType="h" fact="0.3426"/>
          <dgm:constr type="w" for="ch" forName="text6" refType="w" fact="0.1425"/>
          <dgm:constr type="h" for="ch" forName="text6" refType="h" fact="0.2049"/>
          <dgm:constr type="l" for="ch" forName="imageaccent6" refType="w" fact="0.6147"/>
          <dgm:constr type="t" for="ch" forName="imageaccent6" refType="h" fact="0.5447"/>
          <dgm:constr type="w" for="ch" forName="imageaccent6" refType="w" fact="0.0166"/>
          <dgm:constr type="h" for="ch" forName="imageaccent6" refType="h" fact="0.024"/>
          <dgm:constr type="l" for="ch" forName="textaccent6" refType="w" fact="0.6411"/>
          <dgm:constr type="t" for="ch" forName="textaccent6" refType="h" fact="0.5221"/>
          <dgm:constr type="w" for="ch" forName="textaccent6" refType="w" fact="0.0166"/>
          <dgm:constr type="h" for="ch" forName="textaccent6" refType="h" fact="0.024"/>
          <dgm:constr type="l" for="ch" forName="text7" refType="w" fact="0.2451"/>
          <dgm:constr type="t" for="ch" forName="text7" refType="h" fact="0.4535"/>
          <dgm:constr type="w" for="ch" forName="text7" refType="w" fact="0.1425"/>
          <dgm:constr type="h" for="ch" forName="text7" refType="h" fact="0.2049"/>
          <dgm:constr type="l" for="ch" forName="image7" refType="w" fact="0.1225"/>
          <dgm:constr type="t" for="ch" forName="image7" refType="h" fact="0.5674"/>
          <dgm:constr type="w" for="ch" forName="image7" refType="w" fact="0.1425"/>
          <dgm:constr type="h" for="ch" forName="image7" refType="h" fact="0.2049"/>
          <dgm:constr type="l" for="ch" forName="imageaccent7" refType="w" fact="0.2195"/>
          <dgm:constr type="t" for="ch" forName="imageaccent7" refType="h" fact="0.5703"/>
          <dgm:constr type="w" for="ch" forName="imageaccent7" refType="w" fact="0.0166"/>
          <dgm:constr type="h" for="ch" forName="imageaccent7" refType="h" fact="0.024"/>
          <dgm:constr type="l" for="ch" forName="textaccent7" refType="w" fact="0.2491"/>
          <dgm:constr type="t" for="ch" forName="textaccent7" refType="h" fact="0.5443"/>
          <dgm:constr type="w" for="ch" forName="textaccent7" refType="w" fact="0.0166"/>
          <dgm:constr type="h" for="ch" forName="textaccent7" refType="h" fact="0.024"/>
          <dgm:constr type="l" for="ch" forName="image8" refType="w" fact="0.6123"/>
          <dgm:constr type="t" for="ch" forName="image8" refType="h" fact="0.5696"/>
          <dgm:constr type="w" for="ch" forName="image8" refType="w" fact="0.1425"/>
          <dgm:constr type="h" for="ch" forName="image8" refType="h" fact="0.2049"/>
          <dgm:constr type="l" for="ch" forName="text8" refType="w" fact="0.7349"/>
          <dgm:constr type="t" for="ch" forName="text8" refType="h" fact="0.4574"/>
          <dgm:constr type="w" for="ch" forName="text8" refType="w" fact="0.1425"/>
          <dgm:constr type="h" for="ch" forName="text8" refType="h" fact="0.2049"/>
          <dgm:constr type="l" for="ch" forName="imageaccent8" refType="w" fact="0.7367"/>
          <dgm:constr type="t" for="ch" forName="imageaccent8" refType="h" fact="0.6595"/>
          <dgm:constr type="w" for="ch" forName="imageaccent8" refType="w" fact="0.0166"/>
          <dgm:constr type="h" for="ch" forName="imageaccent8" refType="h" fact="0.024"/>
          <dgm:constr type="l" for="ch" forName="textaccent8" refType="w" fact="0.7631"/>
          <dgm:constr type="t" for="ch" forName="textaccent8" refType="h" fact="0.6369"/>
          <dgm:constr type="w" for="ch" forName="textaccent8" refType="w" fact="0.0166"/>
          <dgm:constr type="h" for="ch" forName="textaccent8" refType="h" fact="0.024"/>
          <dgm:constr type="l" for="ch" forName="text9" refType="w" fact="0.7354"/>
          <dgm:constr type="t" for="ch" forName="text9" refType="h" fact="0.0044"/>
          <dgm:constr type="w" for="ch" forName="text9" refType="w" fact="0.1425"/>
          <dgm:constr type="h" for="ch" forName="text9" refType="h" fact="0.2049"/>
          <dgm:constr type="l" for="ch" forName="textaccent9" refType="w" fact="0.8339"/>
          <dgm:constr type="t" for="ch" forName="textaccent9" refType="h" fact="0.1846"/>
          <dgm:constr type="w" for="ch" forName="textaccent9" refType="w" fact="0.0166"/>
          <dgm:constr type="h" for="ch" forName="textaccent9" refType="h" fact="0.024"/>
          <dgm:constr type="l" for="ch" forName="image9" refType="w" fact="0.7354"/>
          <dgm:constr type="t" for="ch" forName="image9" refType="h" fact="0.2306"/>
          <dgm:constr type="w" for="ch" forName="image9" refType="w" fact="0.1425"/>
          <dgm:constr type="h" for="ch" forName="image9" refType="h" fact="0.2049"/>
          <dgm:constr type="l" for="ch" forName="imageaccent9" refType="w" fact="0.8339"/>
          <dgm:constr type="t" for="ch" forName="imageaccent9" refType="h" fact="0.2318"/>
          <dgm:constr type="w" for="ch" forName="imageaccent9" refType="w" fact="0.0166"/>
          <dgm:constr type="h" for="ch" forName="imageaccent9" refType="h" fact="0.024"/>
          <dgm:constr type="l" for="ch" forName="image10" refType="w" fact="0.2446"/>
          <dgm:constr type="t" for="ch" forName="image10" refType="h" fact="0.6805"/>
          <dgm:constr type="w" for="ch" forName="image10" refType="w" fact="0.1425"/>
          <dgm:constr type="h" for="ch" forName="image10" refType="h" fact="0.2049"/>
          <dgm:constr type="l" for="ch" forName="text10" refType="w" fact="0.3672"/>
          <dgm:constr type="t" for="ch" forName="text10" refType="h" fact="0.5683"/>
          <dgm:constr type="w" for="ch" forName="text10" refType="w" fact="0.1425"/>
          <dgm:constr type="h" for="ch" forName="text10" refType="h" fact="0.2049"/>
          <dgm:constr type="l" for="ch" forName="imageaccent10" refType="w" fact="0.369"/>
          <dgm:constr type="t" for="ch" forName="imageaccent10" refType="h" fact="0.7704"/>
          <dgm:constr type="w" for="ch" forName="imageaccent10" refType="w" fact="0.0166"/>
          <dgm:constr type="h" for="ch" forName="imageaccent10" refType="h" fact="0.024"/>
          <dgm:constr type="l" for="ch" forName="textaccent10" refType="w" fact="0.3954"/>
          <dgm:constr type="t" for="ch" forName="textaccent10" refType="h" fact="0.7478"/>
          <dgm:constr type="w" for="ch" forName="textaccent10" refType="w" fact="0.0166"/>
          <dgm:constr type="h" for="ch" forName="textaccent10" refType="h" fact="0.024"/>
          <dgm:constr type="l" for="ch" forName="text11" refType="w" fact="0.612"/>
          <dgm:constr type="t" for="ch" forName="text11" refType="h" fact="0.7951"/>
          <dgm:constr type="w" for="ch" forName="text11" refType="w" fact="0.1425"/>
          <dgm:constr type="h" for="ch" forName="text11" refType="h" fact="0.2049"/>
          <dgm:constr type="l" for="ch" forName="image11" refType="w" fact="0.4894"/>
          <dgm:constr type="t" for="ch" forName="image11" refType="h" fact="0.6816"/>
          <dgm:constr type="w" for="ch" forName="image11" refType="w" fact="0.1425"/>
          <dgm:constr type="h" for="ch" forName="image11" refType="h" fact="0.2049"/>
          <dgm:constr type="l" for="ch" forName="imageaccent11" refType="w" fact="0.5874"/>
          <dgm:constr type="t" for="ch" forName="imageaccent11" refType="h" fact="0.8589"/>
          <dgm:constr type="w" for="ch" forName="imageaccent11" refType="w" fact="0.0166"/>
          <dgm:constr type="h" for="ch" forName="imageaccent11" refType="h" fact="0.024"/>
          <dgm:constr type="l" for="ch" forName="textaccent11" refType="w" fact="0.6154"/>
          <dgm:constr type="t" for="ch" forName="textaccent11" refType="h" fact="0.8863"/>
          <dgm:constr type="w" for="ch" forName="textaccent11" refType="w" fact="0.0166"/>
          <dgm:constr type="h" for="ch" forName="textaccent11" refType="h" fact="0.024"/>
          <dgm:constr type="l" for="ch" forName="text12" refType="w" fact="0.735"/>
          <dgm:constr type="t" for="ch" forName="text12" refType="h" fact="0.684"/>
          <dgm:constr type="w" for="ch" forName="text12" refType="w" fact="0.1425"/>
          <dgm:constr type="h" for="ch" forName="text12" refType="h" fact="0.2049"/>
          <dgm:constr type="l" for="ch" forName="image12" refType="w" fact="0.8575"/>
          <dgm:constr type="t" for="ch" forName="image12" refType="h" fact="0.5718"/>
          <dgm:constr type="w" for="ch" forName="image12" refType="w" fact="0.1425"/>
          <dgm:constr type="h" for="ch" forName="image12" refType="h" fact="0.2049"/>
          <dgm:constr type="l" for="ch" forName="textaccent12" refType="w" fact="0.8594"/>
          <dgm:constr type="t" for="ch" forName="textaccent12" refType="h" fact="0.7739"/>
          <dgm:constr type="w" for="ch" forName="textaccent12" refType="w" fact="0.0166"/>
          <dgm:constr type="h" for="ch" forName="textaccent12" refType="h" fact="0.024"/>
          <dgm:constr type="l" for="ch" forName="imageaccent12" refType="w" fact="0.8858"/>
          <dgm:constr type="t" for="ch" forName="imageaccent12" refType="h" fact="0.7513"/>
          <dgm:constr type="w" for="ch" forName="imageaccent12" refType="w" fact="0.0166"/>
          <dgm:constr type="h" for="ch" forName="imageaccent12" refType="h" fact="0.024"/>
        </dgm:constrLst>
      </dgm:else>
    </dgm:choose>
    <dgm:forEach name="wrapper" axis="self" ptType="parTrans">
      <dgm:forEach name="wrapper2" axis="self" ptType="sibTrans" st="2">
        <dgm:forEach name="textRepeat" axis="self">
          <dgm:layoutNode name="textRepeatNode" styleLbl="alignNode1">
            <dgm:varLst>
              <dgm:chMax val="0"/>
              <dgm:chPref val="0"/>
              <dgm:bulletEnabled val="1"/>
            </dgm:varLst>
            <dgm:alg type="tx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.1"/>
              <dgm:constr type="bMarg" refType="primFontSz" fact="0.1"/>
            </dgm:constrLst>
            <dgm:ruleLst>
              <dgm:rule type="primFontSz" val="5" fact="NaN" max="NaN"/>
            </dgm:ruleLst>
          </dgm:layoutNode>
        </dgm:forEach>
        <dgm:forEach name="accentRepeat" axis="self">
          <dgm:layoutNode name="accentRepeatNode" styleLbl="solidAlignAcc1">
            <dgm:alg type="sp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/>
          </dgm:layoutNode>
        </dgm:forEach>
        <dgm:forEach name="imageRepeat" axis="self">
          <dgm:layoutNode name="imageRepeatNode" styleLbl="alignAcc1">
            <dgm:alg type="sp"/>
            <dgm:shape xmlns:r="http://schemas.openxmlformats.org/officeDocument/2006/relationships" type="hexagon" r:blip="" blipPhldr="1">
              <dgm:adjLst>
                <dgm:adj idx="1" val="0.25"/>
                <dgm:adj idx="2" val="1.1547"/>
              </dgm:adjLst>
            </dgm:shape>
            <dgm:presOf axis="self"/>
          </dgm:layoutNode>
        </dgm:forEach>
      </dgm:forEach>
    </dgm:forEach>
    <dgm:forEach name="Name14" axis="ch" ptType="node" cnt="1">
      <dgm:layoutNode name="text1">
        <dgm:alg type="sp"/>
        <dgm:shape xmlns:r="http://schemas.openxmlformats.org/officeDocument/2006/relationships" r:blip="">
          <dgm:adjLst/>
        </dgm:shape>
        <dgm:presOf/>
        <dgm:constrLst/>
        <dgm:forEach name="Name15" ref="textRepeat"/>
      </dgm:layoutNode>
      <dgm:layoutNode name="textaccent1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"/>
      </dgm:layoutNode>
    </dgm:forEach>
    <dgm:forEach name="Name17" axis="ch" ptType="sibTrans" hideLastTrans="0" cnt="1">
      <dgm:layoutNode name="image1">
        <dgm:alg type="sp"/>
        <dgm:shape xmlns:r="http://schemas.openxmlformats.org/officeDocument/2006/relationships" r:blip="">
          <dgm:adjLst/>
        </dgm:shape>
        <dgm:presOf/>
        <dgm:constrLst/>
        <dgm:forEach name="Name18" ref="imageRepeat"/>
      </dgm:layoutNode>
      <dgm:layoutNode name="imageaccent1">
        <dgm:alg type="sp"/>
        <dgm:shape xmlns:r="http://schemas.openxmlformats.org/officeDocument/2006/relationships" r:blip="">
          <dgm:adjLst/>
        </dgm:shape>
        <dgm:presOf/>
        <dgm:constrLst/>
        <dgm:forEach name="Name19" ref="accentRepeat"/>
      </dgm:layoutNode>
    </dgm:forEach>
    <dgm:forEach name="Name20" axis="ch" ptType="node" st="2" cnt="1">
      <dgm:layoutNode name="text2">
        <dgm:alg type="sp"/>
        <dgm:shape xmlns:r="http://schemas.openxmlformats.org/officeDocument/2006/relationships" r:blip="">
          <dgm:adjLst/>
        </dgm:shape>
        <dgm:presOf/>
        <dgm:constrLst/>
        <dgm:forEach name="Name21" ref="textRepeat"/>
      </dgm:layoutNode>
      <dgm:layoutNode name="textaccent2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"/>
      </dgm:layoutNode>
    </dgm:forEach>
    <dgm:forEach name="Name23" axis="ch" ptType="sibTrans" hideLastTrans="0" st="2" cnt="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24" ref="imageRepeat"/>
      </dgm:layoutNode>
      <dgm:layoutNode name="imageaccent2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"/>
      </dgm:layoutNode>
    </dgm:forEach>
    <dgm:forEach name="Name26" axis="ch" ptType="node" st="3" cnt="1">
      <dgm:layoutNode name="text3">
        <dgm:alg type="sp"/>
        <dgm:shape xmlns:r="http://schemas.openxmlformats.org/officeDocument/2006/relationships" r:blip="">
          <dgm:adjLst/>
        </dgm:shape>
        <dgm:presOf/>
        <dgm:constrLst/>
        <dgm:forEach name="Name27" ref="textRepeat"/>
      </dgm:layoutNode>
      <dgm:layoutNode name="textaccent3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</dgm:forEach>
    <dgm:forEach name="Name29" axis="ch" ptType="sibTrans" hideLastTrans="0" st="3" cnt="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30" ref="imageRepeat"/>
      </dgm:layoutNode>
      <dgm:layoutNode name="imageaccent3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4" cnt="1">
      <dgm:layoutNode name="text4">
        <dgm:alg type="sp"/>
        <dgm:shape xmlns:r="http://schemas.openxmlformats.org/officeDocument/2006/relationships" r:blip="">
          <dgm:adjLst/>
        </dgm:shape>
        <dgm:presOf/>
        <dgm:constrLst/>
        <dgm:forEach name="Name33" ref="textRepeat"/>
      </dgm:layoutNode>
      <dgm:layoutNode name="textaccent4">
        <dgm:alg type="sp"/>
        <dgm:shape xmlns:r="http://schemas.openxmlformats.org/officeDocument/2006/relationships" r:blip="">
          <dgm:adjLst/>
        </dgm:shape>
        <dgm:presOf/>
        <dgm:constrLst/>
        <dgm:forEach name="Name34" ref="accentRepeat"/>
      </dgm:layoutNode>
    </dgm:forEach>
    <dgm:forEach name="Name35" axis="ch" ptType="sibTrans" hideLastTrans="0" st="4" cnt="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36" ref="imageRepeat"/>
      </dgm:layoutNode>
      <dgm:layoutNode name="imageaccent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text5">
        <dgm:alg type="sp"/>
        <dgm:shape xmlns:r="http://schemas.openxmlformats.org/officeDocument/2006/relationships" r:blip="">
          <dgm:adjLst/>
        </dgm:shape>
        <dgm:presOf/>
        <dgm:constrLst/>
        <dgm:forEach name="Name39" ref="textRepeat"/>
      </dgm:layoutNode>
      <dgm:layoutNode name="text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</dgm:forEach>
    <dgm:forEach name="Name41" axis="ch" ptType="sibTrans" hideLastTrans="0" st="5" cnt="1">
      <dgm:layoutNode name="image5">
        <dgm:alg type="sp"/>
        <dgm:shape xmlns:r="http://schemas.openxmlformats.org/officeDocument/2006/relationships" r:blip="">
          <dgm:adjLst/>
        </dgm:shape>
        <dgm:presOf/>
        <dgm:constrLst/>
        <dgm:forEach name="Name42" ref="imageRepeat"/>
      </dgm:layoutNode>
      <dgm:layoutNode name="imageaccent5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  <dgm:forEach name="Name44" axis="ch" ptType="node" st="6" cnt="1">
      <dgm:layoutNode name="text6">
        <dgm:alg type="sp"/>
        <dgm:shape xmlns:r="http://schemas.openxmlformats.org/officeDocument/2006/relationships" r:blip="">
          <dgm:adjLst/>
        </dgm:shape>
        <dgm:presOf/>
        <dgm:constrLst/>
        <dgm:forEach name="Name45" ref="textRepeat"/>
      </dgm:layoutNode>
      <dgm:layoutNode name="textaccent6">
        <dgm:alg type="sp"/>
        <dgm:shape xmlns:r="http://schemas.openxmlformats.org/officeDocument/2006/relationships" r:blip="">
          <dgm:adjLst/>
        </dgm:shape>
        <dgm:presOf/>
        <dgm:constrLst/>
        <dgm:forEach name="Name46" ref="accentRepeat"/>
      </dgm:layoutNode>
    </dgm:forEach>
    <dgm:forEach name="Name47" axis="ch" ptType="sibTrans" hideLastTrans="0" st="6" cnt="1">
      <dgm:layoutNode name="image6">
        <dgm:alg type="sp"/>
        <dgm:shape xmlns:r="http://schemas.openxmlformats.org/officeDocument/2006/relationships" r:blip="">
          <dgm:adjLst/>
        </dgm:shape>
        <dgm:presOf/>
        <dgm:constrLst/>
        <dgm:forEach name="Name48" ref="imageRepeat"/>
      </dgm:layoutNode>
      <dgm:layoutNode name="imageaccent6">
        <dgm:alg type="sp"/>
        <dgm:shape xmlns:r="http://schemas.openxmlformats.org/officeDocument/2006/relationships" r:blip="">
          <dgm:adjLst/>
        </dgm:shape>
        <dgm:presOf/>
        <dgm:constrLst/>
        <dgm:forEach name="Name49" ref="accentRepeat"/>
      </dgm:layoutNode>
    </dgm:forEach>
    <dgm:forEach name="Name50" axis="ch" ptType="node" st="7" cnt="1">
      <dgm:layoutNode name="text7">
        <dgm:alg type="sp"/>
        <dgm:shape xmlns:r="http://schemas.openxmlformats.org/officeDocument/2006/relationships" r:blip="">
          <dgm:adjLst/>
        </dgm:shape>
        <dgm:presOf/>
        <dgm:constrLst/>
        <dgm:forEach name="Name51" ref="textRepeat"/>
      </dgm:layoutNode>
      <dgm:layoutNode name="textaccent7">
        <dgm:alg type="sp"/>
        <dgm:shape xmlns:r="http://schemas.openxmlformats.org/officeDocument/2006/relationships" r:blip="">
          <dgm:adjLst/>
        </dgm:shape>
        <dgm:presOf/>
        <dgm:constrLst/>
        <dgm:forEach name="Name52" ref="accentRepeat"/>
      </dgm:layoutNode>
    </dgm:forEach>
    <dgm:forEach name="Name53" axis="ch" ptType="sibTrans" hideLastTrans="0" st="7" cnt="1">
      <dgm:layoutNode name="image7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  <dgm:layoutNode name="imageaccent7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</dgm:forEach>
    <dgm:forEach name="Name56" axis="ch" ptType="node" st="8" cnt="1">
      <dgm:layoutNode name="text8">
        <dgm:alg type="sp"/>
        <dgm:shape xmlns:r="http://schemas.openxmlformats.org/officeDocument/2006/relationships" r:blip="">
          <dgm:adjLst/>
        </dgm:shape>
        <dgm:presOf/>
        <dgm:constrLst/>
        <dgm:forEach name="Name57" ref="textRepeat"/>
      </dgm:layoutNode>
      <dgm:layoutNode name="textaccent8">
        <dgm:alg type="sp"/>
        <dgm:shape xmlns:r="http://schemas.openxmlformats.org/officeDocument/2006/relationships" r:blip="">
          <dgm:adjLst/>
        </dgm:shape>
        <dgm:presOf/>
        <dgm:constrLst/>
        <dgm:forEach name="Name58" ref="accentRepeat"/>
      </dgm:layoutNode>
    </dgm:forEach>
    <dgm:forEach name="Name59" axis="ch" ptType="sibTrans" hideLastTrans="0" st="8" cnt="1">
      <dgm:layoutNode name="image8">
        <dgm:alg type="sp"/>
        <dgm:shape xmlns:r="http://schemas.openxmlformats.org/officeDocument/2006/relationships" r:blip="">
          <dgm:adjLst/>
        </dgm:shape>
        <dgm:presOf/>
        <dgm:constrLst/>
        <dgm:forEach name="Name60" ref="imageRepeat"/>
      </dgm:layoutNode>
      <dgm:layoutNode name="imageaccent8">
        <dgm:alg type="sp"/>
        <dgm:shape xmlns:r="http://schemas.openxmlformats.org/officeDocument/2006/relationships" r:blip="">
          <dgm:adjLst/>
        </dgm:shape>
        <dgm:presOf/>
        <dgm:constrLst/>
        <dgm:forEach name="Name61" ref="accentRepeat"/>
      </dgm:layoutNode>
    </dgm:forEach>
    <dgm:forEach name="Name62" axis="ch" ptType="node" st="9" cnt="1">
      <dgm:layoutNode name="text9">
        <dgm:alg type="sp"/>
        <dgm:shape xmlns:r="http://schemas.openxmlformats.org/officeDocument/2006/relationships" r:blip="">
          <dgm:adjLst/>
        </dgm:shape>
        <dgm:presOf/>
        <dgm:constrLst/>
        <dgm:forEach name="Name63" ref="textRepeat"/>
      </dgm:layoutNode>
      <dgm:layoutNode name="textaccent9">
        <dgm:alg type="sp"/>
        <dgm:shape xmlns:r="http://schemas.openxmlformats.org/officeDocument/2006/relationships" r:blip="">
          <dgm:adjLst/>
        </dgm:shape>
        <dgm:presOf/>
        <dgm:constrLst/>
        <dgm:forEach name="Name64" ref="accentRepeat"/>
      </dgm:layoutNode>
    </dgm:forEach>
    <dgm:forEach name="Name65" axis="ch" ptType="sibTrans" hideLastTrans="0" st="9" cnt="1">
      <dgm:layoutNode name="image9">
        <dgm:alg type="sp"/>
        <dgm:shape xmlns:r="http://schemas.openxmlformats.org/officeDocument/2006/relationships" r:blip="">
          <dgm:adjLst/>
        </dgm:shape>
        <dgm:presOf/>
        <dgm:constrLst/>
        <dgm:forEach name="Name66" ref="imageRepeat"/>
      </dgm:layoutNode>
      <dgm:layoutNode name="imageaccent9">
        <dgm:alg type="sp"/>
        <dgm:shape xmlns:r="http://schemas.openxmlformats.org/officeDocument/2006/relationships" r:blip="">
          <dgm:adjLst/>
        </dgm:shape>
        <dgm:presOf/>
        <dgm:constrLst/>
        <dgm:forEach name="Name67" ref="accentRepeat"/>
      </dgm:layoutNode>
    </dgm:forEach>
    <dgm:forEach name="Name68" axis="ch" ptType="node" st="10" cnt="1">
      <dgm:layoutNode name="text10">
        <dgm:alg type="sp"/>
        <dgm:shape xmlns:r="http://schemas.openxmlformats.org/officeDocument/2006/relationships" r:blip="">
          <dgm:adjLst/>
        </dgm:shape>
        <dgm:presOf/>
        <dgm:constrLst/>
        <dgm:forEach name="Name69" ref="textRepeat"/>
      </dgm:layoutNode>
      <dgm:layoutNode name="textaccent10">
        <dgm:alg type="sp"/>
        <dgm:shape xmlns:r="http://schemas.openxmlformats.org/officeDocument/2006/relationships" r:blip="">
          <dgm:adjLst/>
        </dgm:shape>
        <dgm:presOf/>
        <dgm:constrLst/>
        <dgm:forEach name="Name70" ref="accentRepeat"/>
      </dgm:layoutNode>
    </dgm:forEach>
    <dgm:forEach name="Name71" axis="ch" ptType="sibTrans" hideLastTrans="0" st="10" cnt="1">
      <dgm:layoutNode name="image10">
        <dgm:alg type="sp"/>
        <dgm:shape xmlns:r="http://schemas.openxmlformats.org/officeDocument/2006/relationships" r:blip="">
          <dgm:adjLst/>
        </dgm:shape>
        <dgm:presOf/>
        <dgm:constrLst/>
        <dgm:forEach name="Name72" ref="imageRepeat"/>
      </dgm:layoutNode>
      <dgm:layoutNode name="imageaccent10">
        <dgm:alg type="sp"/>
        <dgm:shape xmlns:r="http://schemas.openxmlformats.org/officeDocument/2006/relationships" r:blip="">
          <dgm:adjLst/>
        </dgm:shape>
        <dgm:presOf/>
        <dgm:constrLst/>
        <dgm:forEach name="Name73" ref="accentRepeat"/>
      </dgm:layoutNode>
    </dgm:forEach>
    <dgm:forEach name="Name74" axis="ch" ptType="node" st="11" cnt="1">
      <dgm:layoutNode name="text11">
        <dgm:alg type="sp"/>
        <dgm:shape xmlns:r="http://schemas.openxmlformats.org/officeDocument/2006/relationships" r:blip="">
          <dgm:adjLst/>
        </dgm:shape>
        <dgm:presOf/>
        <dgm:constrLst/>
        <dgm:forEach name="Name75" ref="textRepeat"/>
      </dgm:layoutNode>
      <dgm:layoutNode name="textaccent1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</dgm:forEach>
    <dgm:forEach name="Name77" axis="ch" ptType="sibTrans" hideLastTrans="0" st="11" cnt="1">
      <dgm:layoutNode name="image11">
        <dgm:alg type="sp"/>
        <dgm:shape xmlns:r="http://schemas.openxmlformats.org/officeDocument/2006/relationships" r:blip="">
          <dgm:adjLst/>
        </dgm:shape>
        <dgm:presOf/>
        <dgm:constrLst/>
        <dgm:forEach name="Name78" ref="imageRepeat"/>
      </dgm:layoutNode>
      <dgm:layoutNode name="imageaccent11">
        <dgm:alg type="sp"/>
        <dgm:shape xmlns:r="http://schemas.openxmlformats.org/officeDocument/2006/relationships" r:blip="">
          <dgm:adjLst/>
        </dgm:shape>
        <dgm:presOf/>
        <dgm:constrLst/>
        <dgm:forEach name="Name79" ref="accentRepeat"/>
      </dgm:layoutNode>
    </dgm:forEach>
    <dgm:forEach name="Name80" axis="ch" ptType="node" st="12" cnt="1">
      <dgm:layoutNode name="text12">
        <dgm:alg type="sp"/>
        <dgm:shape xmlns:r="http://schemas.openxmlformats.org/officeDocument/2006/relationships" r:blip="">
          <dgm:adjLst/>
        </dgm:shape>
        <dgm:presOf/>
        <dgm:constrLst/>
        <dgm:forEach name="Name81" ref="textRepeat"/>
      </dgm:layoutNode>
      <dgm:layoutNode name="textaccent12">
        <dgm:alg type="sp"/>
        <dgm:shape xmlns:r="http://schemas.openxmlformats.org/officeDocument/2006/relationships" r:blip="">
          <dgm:adjLst/>
        </dgm:shape>
        <dgm:presOf/>
        <dgm:constrLst/>
        <dgm:forEach name="Name82" ref="accentRepeat"/>
      </dgm:layoutNode>
    </dgm:forEach>
    <dgm:forEach name="Name83" axis="ch" ptType="sibTrans" hideLastTrans="0" st="12" cnt="1">
      <dgm:layoutNode name="image12">
        <dgm:alg type="sp"/>
        <dgm:shape xmlns:r="http://schemas.openxmlformats.org/officeDocument/2006/relationships" r:blip="">
          <dgm:adjLst/>
        </dgm:shape>
        <dgm:presOf/>
        <dgm:constrLst/>
        <dgm:forEach name="Name84" ref="imageRepeat"/>
      </dgm:layoutNode>
      <dgm:layoutNode name="imageaccent12">
        <dgm:alg type="sp"/>
        <dgm:shape xmlns:r="http://schemas.openxmlformats.org/officeDocument/2006/relationships" r:blip="">
          <dgm:adjLst/>
        </dgm:shape>
        <dgm:presOf/>
        <dgm:constrLst/>
        <dgm:forEach name="Name85" ref="accentRepeat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5334000"/>
          </a:xfrm>
        </p:spPr>
        <p:txBody>
          <a:bodyPr>
            <a:noAutofit/>
          </a:bodyPr>
          <a:lstStyle/>
          <a:p>
            <a:pPr algn="ctr" rtl="1"/>
            <a:r>
              <a:rPr lang="ar-EG" sz="7200" b="1" dirty="0" smtClean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EG" sz="7200" b="1" dirty="0" smtClean="0">
                <a:latin typeface="Arabic Typesetting" pitchFamily="66" charset="-78"/>
                <a:cs typeface="Arabic Typesetting" pitchFamily="66" charset="-78"/>
              </a:rPr>
            </a:br>
            <a:r>
              <a:rPr lang="ar-EG" sz="7200" b="1" dirty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EG" sz="7200" b="1" dirty="0">
                <a:latin typeface="Arabic Typesetting" pitchFamily="66" charset="-78"/>
                <a:cs typeface="Arabic Typesetting" pitchFamily="66" charset="-78"/>
              </a:rPr>
            </a:br>
            <a:r>
              <a:rPr lang="ar-EG" sz="7200" b="1" dirty="0" smtClean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EG" sz="7200" b="1" dirty="0" smtClean="0">
                <a:latin typeface="Arabic Typesetting" pitchFamily="66" charset="-78"/>
                <a:cs typeface="Arabic Typesetting" pitchFamily="66" charset="-78"/>
              </a:rPr>
            </a:br>
            <a:r>
              <a:rPr lang="ar-EG" sz="7200" b="1" dirty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EG" sz="7200" b="1" dirty="0">
                <a:latin typeface="Arabic Typesetting" pitchFamily="66" charset="-78"/>
                <a:cs typeface="Arabic Typesetting" pitchFamily="66" charset="-78"/>
              </a:rPr>
            </a:br>
            <a:r>
              <a:rPr lang="ar-EG" sz="7200" b="1" dirty="0" smtClean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EG" sz="7200" b="1" dirty="0" smtClean="0">
                <a:latin typeface="Arabic Typesetting" pitchFamily="66" charset="-78"/>
                <a:cs typeface="Arabic Typesetting" pitchFamily="66" charset="-78"/>
              </a:rPr>
            </a:br>
            <a:r>
              <a:rPr lang="ar-EG" sz="7200" b="1" dirty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EG" sz="7200" b="1" dirty="0">
                <a:latin typeface="Arabic Typesetting" pitchFamily="66" charset="-78"/>
                <a:cs typeface="Arabic Typesetting" pitchFamily="66" charset="-78"/>
              </a:rPr>
            </a:br>
            <a:r>
              <a:rPr lang="ar-EG" sz="7200" b="1" dirty="0" smtClean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EG" sz="7200" b="1" dirty="0" smtClean="0">
                <a:latin typeface="Arabic Typesetting" pitchFamily="66" charset="-78"/>
                <a:cs typeface="Arabic Typesetting" pitchFamily="66" charset="-78"/>
              </a:rPr>
            </a:br>
            <a:r>
              <a:rPr lang="ar-EG" sz="7200" b="1" dirty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EG" sz="7200" b="1" dirty="0">
                <a:latin typeface="Arabic Typesetting" pitchFamily="66" charset="-78"/>
                <a:cs typeface="Arabic Typesetting" pitchFamily="66" charset="-78"/>
              </a:rPr>
            </a:br>
            <a:r>
              <a:rPr lang="ar-EG" sz="7200" b="1" dirty="0" smtClean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EG" sz="7200" b="1" dirty="0" smtClean="0">
                <a:latin typeface="Arabic Typesetting" pitchFamily="66" charset="-78"/>
                <a:cs typeface="Arabic Typesetting" pitchFamily="66" charset="-78"/>
              </a:rPr>
            </a:br>
            <a:r>
              <a:rPr lang="ar-EG" sz="7200" b="1" dirty="0" smtClean="0">
                <a:latin typeface="Arabic Typesetting" pitchFamily="66" charset="-78"/>
                <a:cs typeface="Arabic Typesetting" pitchFamily="66" charset="-78"/>
              </a:rPr>
              <a:t>جامعة بنها</a:t>
            </a:r>
            <a:br>
              <a:rPr lang="ar-EG" sz="7200" b="1" dirty="0" smtClean="0">
                <a:latin typeface="Arabic Typesetting" pitchFamily="66" charset="-78"/>
                <a:cs typeface="Arabic Typesetting" pitchFamily="66" charset="-78"/>
              </a:rPr>
            </a:br>
            <a:r>
              <a:rPr lang="ar-EG" sz="7200" b="1" dirty="0" smtClean="0">
                <a:latin typeface="Arabic Typesetting" pitchFamily="66" charset="-78"/>
                <a:cs typeface="Arabic Typesetting" pitchFamily="66" charset="-78"/>
              </a:rPr>
              <a:t>كلية </a:t>
            </a:r>
            <a:r>
              <a:rPr lang="ar-EG" sz="7200" b="1" dirty="0">
                <a:latin typeface="Arabic Typesetting" pitchFamily="66" charset="-78"/>
                <a:cs typeface="Arabic Typesetting" pitchFamily="66" charset="-78"/>
              </a:rPr>
              <a:t>التربية الرياضية </a:t>
            </a:r>
            <a:r>
              <a:rPr lang="ar-EG" sz="7200" b="1" dirty="0" smtClean="0">
                <a:latin typeface="Arabic Typesetting" pitchFamily="66" charset="-78"/>
                <a:cs typeface="Arabic Typesetting" pitchFamily="66" charset="-78"/>
              </a:rPr>
              <a:t>للبنين</a:t>
            </a:r>
            <a:br>
              <a:rPr lang="ar-EG" sz="7200" b="1" dirty="0" smtClean="0">
                <a:latin typeface="Arabic Typesetting" pitchFamily="66" charset="-78"/>
                <a:cs typeface="Arabic Typesetting" pitchFamily="66" charset="-78"/>
              </a:rPr>
            </a:br>
            <a:endParaRPr lang="ar-EG" sz="7200" b="1" dirty="0"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1026" name="Picture 2" descr="C:\Users\DR MOHAMED ELNAGAR\Desktop\index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76200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R MOHAMED ELNAGAR\Desktop\index.png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749683"/>
            <a:ext cx="2590800" cy="176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31949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835"/>
    </mc:Choice>
    <mc:Fallback xmlns="">
      <p:transition spd="slow" advTm="883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EG" sz="6600" b="1" dirty="0" smtClean="0">
                <a:latin typeface="Arabic Typesetting" pitchFamily="66" charset="-78"/>
                <a:cs typeface="Arabic Typesetting" pitchFamily="66" charset="-78"/>
              </a:rPr>
              <a:t>من حيث نوع التنظيم</a:t>
            </a:r>
            <a:endParaRPr lang="ar-EG" sz="6600" b="1" dirty="0">
              <a:latin typeface="Arabic Typesetting" pitchFamily="66" charset="-78"/>
              <a:cs typeface="Arabic Typesetting" pitchFamily="66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2657017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785891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191"/>
    </mc:Choice>
    <mc:Fallback xmlns="">
      <p:transition spd="slow" advTm="1319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EG" sz="6600" b="1" dirty="0" smtClean="0">
                <a:latin typeface="Arabic Typesetting" pitchFamily="66" charset="-78"/>
                <a:cs typeface="Arabic Typesetting" pitchFamily="66" charset="-78"/>
              </a:rPr>
              <a:t>من حيث مستويات الإشتراك</a:t>
            </a:r>
            <a:endParaRPr lang="ar-EG" sz="6600" b="1" dirty="0">
              <a:latin typeface="Arabic Typesetting" pitchFamily="66" charset="-78"/>
              <a:cs typeface="Arabic Typesetting" pitchFamily="66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0571377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85891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715"/>
    </mc:Choice>
    <mc:Fallback xmlns="">
      <p:transition spd="slow" advTm="5715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EG" sz="6600" b="1" dirty="0" smtClean="0">
                <a:latin typeface="Arabic Typesetting" pitchFamily="66" charset="-78"/>
                <a:cs typeface="Arabic Typesetting" pitchFamily="66" charset="-78"/>
              </a:rPr>
              <a:t>من حيث مجال الإشراف</a:t>
            </a:r>
            <a:endParaRPr lang="ar-EG" sz="6600" b="1" dirty="0">
              <a:latin typeface="Arabic Typesetting" pitchFamily="66" charset="-78"/>
              <a:cs typeface="Arabic Typesetting" pitchFamily="66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1166731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72254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35"/>
    </mc:Choice>
    <mc:Fallback xmlns="">
      <p:transition spd="slow" advTm="6635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EG" sz="6000" b="1" dirty="0">
                <a:latin typeface="Arabic Typesetting" pitchFamily="66" charset="-78"/>
                <a:cs typeface="Arabic Typesetting" pitchFamily="66" charset="-78"/>
              </a:rPr>
              <a:t>أهداف الترويح الرياضي </a:t>
            </a:r>
            <a:r>
              <a:rPr lang="ar-EG" sz="6000" b="1" dirty="0" smtClean="0">
                <a:latin typeface="Arabic Typesetting" pitchFamily="66" charset="-78"/>
                <a:cs typeface="Arabic Typesetting" pitchFamily="66" charset="-78"/>
              </a:rPr>
              <a:t>:-</a:t>
            </a:r>
            <a:endParaRPr lang="ar-EG" sz="6000" dirty="0"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28800"/>
            <a:ext cx="769620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80537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258"/>
    </mc:Choice>
    <mc:Fallback xmlns="">
      <p:transition spd="slow" advTm="825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EG" sz="6000" b="1" dirty="0" smtClean="0">
                <a:latin typeface="Arabic Typesetting" pitchFamily="66" charset="-78"/>
                <a:cs typeface="Arabic Typesetting" pitchFamily="66" charset="-78"/>
              </a:rPr>
              <a:t>أهداف الترويح الصحية :-</a:t>
            </a:r>
            <a:endParaRPr lang="ar-EG" sz="60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1671955" algn="l"/>
              </a:tabLst>
            </a:pPr>
            <a:r>
              <a:rPr lang="ar-EG" sz="4000" b="1" u="sng" dirty="0">
                <a:ea typeface="Calibri"/>
                <a:cs typeface="Traditional Arabic"/>
              </a:rPr>
              <a:t>أهداف صحية ( نفسية وعقلية ) :-</a:t>
            </a:r>
            <a:endParaRPr lang="en-US" sz="3200" u="sng" dirty="0">
              <a:ea typeface="Calibri"/>
              <a:cs typeface="Arial"/>
            </a:endParaRPr>
          </a:p>
          <a:p>
            <a:pPr lvl="0" indent="-342900">
              <a:lnSpc>
                <a:spcPct val="115000"/>
              </a:lnSpc>
              <a:buFont typeface="+mj-lt"/>
              <a:buAutoNum type="arabicPeriod"/>
              <a:tabLst>
                <a:tab pos="457200" algn="l"/>
                <a:tab pos="1671955" algn="l"/>
              </a:tabLst>
            </a:pPr>
            <a:r>
              <a:rPr lang="ar-EG" sz="3600" b="1" dirty="0">
                <a:ea typeface="Calibri"/>
                <a:cs typeface="Traditional Arabic"/>
              </a:rPr>
              <a:t>التخلص من أمراض الاكتئاب .</a:t>
            </a:r>
            <a:endParaRPr lang="en-US" sz="3200" dirty="0">
              <a:ea typeface="Calibri"/>
              <a:cs typeface="Arial"/>
            </a:endParaRPr>
          </a:p>
          <a:p>
            <a:pPr lvl="0" indent="-342900">
              <a:lnSpc>
                <a:spcPct val="115000"/>
              </a:lnSpc>
              <a:buFont typeface="+mj-lt"/>
              <a:buAutoNum type="arabicPeriod"/>
              <a:tabLst>
                <a:tab pos="457200" algn="l"/>
                <a:tab pos="1671955" algn="l"/>
              </a:tabLst>
            </a:pPr>
            <a:r>
              <a:rPr lang="ar-EG" sz="3600" b="1" dirty="0">
                <a:ea typeface="Calibri"/>
                <a:cs typeface="Traditional Arabic"/>
              </a:rPr>
              <a:t>التخلص من الضغوط المهنية.</a:t>
            </a:r>
            <a:endParaRPr lang="en-US" sz="3200" dirty="0">
              <a:ea typeface="Calibri"/>
              <a:cs typeface="Arial"/>
            </a:endParaRPr>
          </a:p>
          <a:p>
            <a:pPr lvl="0" indent="-342900">
              <a:lnSpc>
                <a:spcPct val="115000"/>
              </a:lnSpc>
              <a:buFont typeface="+mj-lt"/>
              <a:buAutoNum type="arabicPeriod"/>
              <a:tabLst>
                <a:tab pos="457200" algn="l"/>
                <a:tab pos="1671955" algn="l"/>
              </a:tabLst>
            </a:pPr>
            <a:r>
              <a:rPr lang="ar-EG" sz="3600" b="1" dirty="0">
                <a:ea typeface="Calibri"/>
                <a:cs typeface="Traditional Arabic"/>
              </a:rPr>
              <a:t>التخلص من التوتر والقلق .</a:t>
            </a:r>
            <a:endParaRPr lang="en-US" sz="3200" dirty="0">
              <a:ea typeface="Calibri"/>
              <a:cs typeface="Arial"/>
            </a:endParaRPr>
          </a:p>
          <a:p>
            <a:pPr lvl="0" indent="-342900">
              <a:lnSpc>
                <a:spcPct val="115000"/>
              </a:lnSpc>
              <a:buFont typeface="+mj-lt"/>
              <a:buAutoNum type="arabicPeriod"/>
              <a:tabLst>
                <a:tab pos="457200" algn="l"/>
                <a:tab pos="1671955" algn="l"/>
              </a:tabLst>
            </a:pPr>
            <a:r>
              <a:rPr lang="ar-EG" sz="3600" b="1" dirty="0">
                <a:ea typeface="Calibri"/>
                <a:cs typeface="Traditional Arabic"/>
              </a:rPr>
              <a:t>الإحساس بالتفاؤل والأمل في المستقبل .</a:t>
            </a:r>
            <a:endParaRPr lang="en-US" sz="3200" dirty="0">
              <a:ea typeface="Calibri"/>
              <a:cs typeface="Arial"/>
            </a:endParaRPr>
          </a:p>
          <a:p>
            <a:pPr lvl="0" indent="-342900">
              <a:lnSpc>
                <a:spcPct val="115000"/>
              </a:lnSpc>
              <a:buFont typeface="+mj-lt"/>
              <a:buAutoNum type="arabicPeriod"/>
              <a:tabLst>
                <a:tab pos="457200" algn="l"/>
                <a:tab pos="1671955" algn="l"/>
              </a:tabLst>
            </a:pPr>
            <a:r>
              <a:rPr lang="ar-EG" sz="3600" b="1" dirty="0">
                <a:ea typeface="Calibri"/>
                <a:cs typeface="Traditional Arabic"/>
              </a:rPr>
              <a:t>إحساس الفرد بالسعادة .</a:t>
            </a:r>
            <a:endParaRPr lang="en-US" sz="3200" dirty="0">
              <a:ea typeface="Calibri"/>
              <a:cs typeface="Arial"/>
            </a:endParaRPr>
          </a:p>
          <a:p>
            <a:pPr lvl="0" indent="-342900">
              <a:lnSpc>
                <a:spcPct val="115000"/>
              </a:lnSpc>
              <a:buFont typeface="+mj-lt"/>
              <a:buAutoNum type="arabicPeriod"/>
              <a:tabLst>
                <a:tab pos="457200" algn="l"/>
                <a:tab pos="1671955" algn="l"/>
              </a:tabLst>
            </a:pPr>
            <a:r>
              <a:rPr lang="ar-EG" sz="3600" b="1" dirty="0">
                <a:ea typeface="Calibri"/>
                <a:cs typeface="Traditional Arabic"/>
              </a:rPr>
              <a:t>القدرة علي التركيز والإدراك والملاحظة والتخيل والإبداع .</a:t>
            </a:r>
            <a:endParaRPr lang="en-US" sz="3200" dirty="0">
              <a:ea typeface="Calibri"/>
              <a:cs typeface="Arial"/>
            </a:endParaRPr>
          </a:p>
          <a:p>
            <a:endParaRPr lang="ar-EG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15041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648"/>
    </mc:Choice>
    <mc:Fallback xmlns="">
      <p:transition spd="slow" advTm="1764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EG" sz="6000" b="1" dirty="0" smtClean="0">
                <a:latin typeface="Arabic Typesetting" pitchFamily="66" charset="-78"/>
                <a:cs typeface="Arabic Typesetting" pitchFamily="66" charset="-78"/>
              </a:rPr>
              <a:t>أهداف الترويح الصحية :-</a:t>
            </a:r>
            <a:endParaRPr lang="ar-EG" sz="60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sz="3600" b="1" u="sng" dirty="0"/>
              <a:t>أ</a:t>
            </a:r>
            <a:r>
              <a:rPr lang="ar-EG" sz="4000" b="1" u="sng" dirty="0">
                <a:latin typeface="Arabic Typesetting" pitchFamily="66" charset="-78"/>
                <a:cs typeface="Arabic Typesetting" pitchFamily="66" charset="-78"/>
              </a:rPr>
              <a:t>هداف صحية (عضوية بدنية ) :-</a:t>
            </a:r>
            <a:endParaRPr lang="en-US" sz="4000" b="1" u="sng" dirty="0">
              <a:latin typeface="Arabic Typesetting" pitchFamily="66" charset="-78"/>
              <a:cs typeface="Arabic Typesetting" pitchFamily="66" charset="-78"/>
            </a:endParaRPr>
          </a:p>
          <a:p>
            <a:pPr lvl="0"/>
            <a:r>
              <a:rPr lang="ar-EG" sz="4000" b="1" dirty="0">
                <a:latin typeface="Arabic Typesetting" pitchFamily="66" charset="-78"/>
                <a:cs typeface="Arabic Typesetting" pitchFamily="66" charset="-78"/>
              </a:rPr>
              <a:t>تحسين الصحة .</a:t>
            </a:r>
            <a:endParaRPr lang="en-US" sz="4000" b="1" dirty="0">
              <a:latin typeface="Arabic Typesetting" pitchFamily="66" charset="-78"/>
              <a:cs typeface="Arabic Typesetting" pitchFamily="66" charset="-78"/>
            </a:endParaRPr>
          </a:p>
          <a:p>
            <a:pPr lvl="0"/>
            <a:r>
              <a:rPr lang="ar-EG" sz="4000" b="1" dirty="0">
                <a:latin typeface="Arabic Typesetting" pitchFamily="66" charset="-78"/>
                <a:cs typeface="Arabic Typesetting" pitchFamily="66" charset="-78"/>
              </a:rPr>
              <a:t>اكتساب حد أدني للياقة البدنية .</a:t>
            </a:r>
            <a:endParaRPr lang="en-US" sz="4000" b="1" dirty="0">
              <a:latin typeface="Arabic Typesetting" pitchFamily="66" charset="-78"/>
              <a:cs typeface="Arabic Typesetting" pitchFamily="66" charset="-78"/>
            </a:endParaRPr>
          </a:p>
          <a:p>
            <a:pPr lvl="0"/>
            <a:r>
              <a:rPr lang="ar-EG" sz="4000" b="1" dirty="0">
                <a:latin typeface="Arabic Typesetting" pitchFamily="66" charset="-78"/>
                <a:cs typeface="Arabic Typesetting" pitchFamily="66" charset="-78"/>
              </a:rPr>
              <a:t>الحفاظ علي سلامة الأجهزة الحيوية .</a:t>
            </a:r>
            <a:endParaRPr lang="en-US" sz="4000" b="1" dirty="0">
              <a:latin typeface="Arabic Typesetting" pitchFamily="66" charset="-78"/>
              <a:cs typeface="Arabic Typesetting" pitchFamily="66" charset="-78"/>
            </a:endParaRPr>
          </a:p>
          <a:p>
            <a:pPr lvl="0"/>
            <a:r>
              <a:rPr lang="ar-EG" sz="4000" b="1" dirty="0">
                <a:latin typeface="Arabic Typesetting" pitchFamily="66" charset="-78"/>
                <a:cs typeface="Arabic Typesetting" pitchFamily="66" charset="-78"/>
              </a:rPr>
              <a:t>السيطرة علي البدانة والحفاظ علي القوام .</a:t>
            </a:r>
            <a:endParaRPr lang="en-US" sz="4000" b="1" dirty="0">
              <a:latin typeface="Arabic Typesetting" pitchFamily="66" charset="-78"/>
              <a:cs typeface="Arabic Typesetting" pitchFamily="66" charset="-78"/>
            </a:endParaRPr>
          </a:p>
          <a:p>
            <a:pPr lvl="0"/>
            <a:r>
              <a:rPr lang="ar-EG" sz="4000" b="1" dirty="0">
                <a:latin typeface="Arabic Typesetting" pitchFamily="66" charset="-78"/>
                <a:cs typeface="Arabic Typesetting" pitchFamily="66" charset="-78"/>
              </a:rPr>
              <a:t>اشباع الميول والرغبات الحركية .</a:t>
            </a:r>
            <a:endParaRPr lang="en-US" sz="4000" b="1" dirty="0">
              <a:latin typeface="Arabic Typesetting" pitchFamily="66" charset="-78"/>
              <a:cs typeface="Arabic Typesetting" pitchFamily="66" charset="-78"/>
            </a:endParaRPr>
          </a:p>
          <a:p>
            <a:endParaRPr lang="ar-EG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12204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571"/>
    </mc:Choice>
    <mc:Fallback xmlns="">
      <p:transition spd="slow" advTm="1557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EG" sz="6000" b="1" dirty="0" smtClean="0">
                <a:latin typeface="Arabic Typesetting" pitchFamily="66" charset="-78"/>
                <a:cs typeface="Arabic Typesetting" pitchFamily="66" charset="-78"/>
              </a:rPr>
              <a:t>أهداف الترويح الإجتماعية :-</a:t>
            </a:r>
            <a:endParaRPr lang="ar-EG" sz="60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1671955" algn="l"/>
              </a:tabLst>
            </a:pPr>
            <a:r>
              <a:rPr lang="ar-EG" sz="4000" b="1" u="sng" dirty="0">
                <a:ea typeface="Calibri"/>
                <a:cs typeface="Traditional Arabic"/>
              </a:rPr>
              <a:t>أهداف اجتماعية :-</a:t>
            </a:r>
            <a:endParaRPr lang="en-US" sz="3200" u="sng" dirty="0">
              <a:ea typeface="Calibri"/>
              <a:cs typeface="Arial"/>
            </a:endParaRPr>
          </a:p>
          <a:p>
            <a:pPr lvl="0" indent="-342900">
              <a:lnSpc>
                <a:spcPct val="115000"/>
              </a:lnSpc>
              <a:buFont typeface="+mj-lt"/>
              <a:buAutoNum type="arabicPeriod"/>
              <a:tabLst>
                <a:tab pos="457200" algn="l"/>
                <a:tab pos="1671955" algn="l"/>
              </a:tabLst>
            </a:pPr>
            <a:r>
              <a:rPr lang="ar-EG" sz="3600" b="1" dirty="0">
                <a:ea typeface="Calibri"/>
                <a:cs typeface="Traditional Arabic"/>
              </a:rPr>
              <a:t>تكوين علاقات اجتماعية جديدة . </a:t>
            </a:r>
            <a:endParaRPr lang="en-US" sz="3200" dirty="0">
              <a:ea typeface="Calibri"/>
              <a:cs typeface="Arial"/>
            </a:endParaRPr>
          </a:p>
          <a:p>
            <a:pPr lvl="0" indent="-342900">
              <a:lnSpc>
                <a:spcPct val="115000"/>
              </a:lnSpc>
              <a:buFont typeface="+mj-lt"/>
              <a:buAutoNum type="arabicPeriod"/>
              <a:tabLst>
                <a:tab pos="457200" algn="l"/>
                <a:tab pos="1671955" algn="l"/>
              </a:tabLst>
            </a:pPr>
            <a:r>
              <a:rPr lang="ar-EG" sz="3600" b="1" dirty="0">
                <a:ea typeface="Calibri"/>
                <a:cs typeface="Traditional Arabic"/>
              </a:rPr>
              <a:t>الانتماء والولاء للجماعة .</a:t>
            </a:r>
            <a:endParaRPr lang="en-US" sz="3200" dirty="0">
              <a:ea typeface="Calibri"/>
              <a:cs typeface="Arial"/>
            </a:endParaRPr>
          </a:p>
          <a:p>
            <a:pPr lvl="0" indent="-342900">
              <a:lnSpc>
                <a:spcPct val="115000"/>
              </a:lnSpc>
              <a:buFont typeface="+mj-lt"/>
              <a:buAutoNum type="arabicPeriod"/>
              <a:tabLst>
                <a:tab pos="457200" algn="l"/>
                <a:tab pos="1671955" algn="l"/>
              </a:tabLst>
            </a:pPr>
            <a:r>
              <a:rPr lang="ar-EG" sz="3600" b="1" dirty="0">
                <a:ea typeface="Calibri"/>
                <a:cs typeface="Traditional Arabic"/>
              </a:rPr>
              <a:t>التمتع بالنظام والطاعة واحترام الآخرين .</a:t>
            </a:r>
            <a:endParaRPr lang="en-US" sz="3200" dirty="0">
              <a:ea typeface="Calibri"/>
              <a:cs typeface="Arial"/>
            </a:endParaRPr>
          </a:p>
          <a:p>
            <a:pPr lvl="0" indent="-342900">
              <a:lnSpc>
                <a:spcPct val="115000"/>
              </a:lnSpc>
              <a:buFont typeface="+mj-lt"/>
              <a:buAutoNum type="arabicPeriod"/>
              <a:tabLst>
                <a:tab pos="457200" algn="l"/>
                <a:tab pos="1671955" algn="l"/>
              </a:tabLst>
            </a:pPr>
            <a:r>
              <a:rPr lang="ar-EG" sz="3600" b="1" dirty="0">
                <a:ea typeface="Calibri"/>
                <a:cs typeface="Traditional Arabic"/>
              </a:rPr>
              <a:t>التدريب علي القيادة التبعية .</a:t>
            </a:r>
            <a:endParaRPr lang="en-US" sz="3200" dirty="0">
              <a:ea typeface="Calibri"/>
              <a:cs typeface="Arial"/>
            </a:endParaRPr>
          </a:p>
          <a:p>
            <a:pPr lvl="0" indent="-342900">
              <a:lnSpc>
                <a:spcPct val="115000"/>
              </a:lnSpc>
              <a:buFont typeface="+mj-lt"/>
              <a:buAutoNum type="arabicPeriod"/>
              <a:tabLst>
                <a:tab pos="457200" algn="l"/>
                <a:tab pos="1671955" algn="l"/>
              </a:tabLst>
            </a:pPr>
            <a:r>
              <a:rPr lang="ar-EG" sz="3600" b="1" dirty="0">
                <a:ea typeface="Calibri"/>
                <a:cs typeface="Traditional Arabic"/>
              </a:rPr>
              <a:t>الرقي بالسلوك والاتجاهات الاجتماعية </a:t>
            </a:r>
            <a:r>
              <a:rPr lang="ar-EG" sz="4400" b="1" dirty="0" smtClean="0">
                <a:ea typeface="Calibri"/>
                <a:cs typeface="Traditional Arabic"/>
              </a:rPr>
              <a:t>.</a:t>
            </a:r>
            <a:endParaRPr lang="en-US" sz="3200" dirty="0">
              <a:ea typeface="Calibri"/>
              <a:cs typeface="Arial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34779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443"/>
    </mc:Choice>
    <mc:Fallback xmlns="">
      <p:transition spd="slow" advTm="1844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EG" sz="6000" b="1" dirty="0" smtClean="0">
                <a:latin typeface="Arabic Typesetting" pitchFamily="66" charset="-78"/>
                <a:cs typeface="Arabic Typesetting" pitchFamily="66" charset="-78"/>
              </a:rPr>
              <a:t>أهداف الترويح الثقافية :-</a:t>
            </a:r>
            <a:endParaRPr lang="ar-EG" sz="60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1671955" algn="l"/>
              </a:tabLst>
            </a:pPr>
            <a:r>
              <a:rPr lang="ar-EG" sz="4000" b="1" u="sng" dirty="0">
                <a:ea typeface="Calibri"/>
                <a:cs typeface="Traditional Arabic"/>
              </a:rPr>
              <a:t>أهداف ثقافية –</a:t>
            </a:r>
            <a:endParaRPr lang="en-US" sz="3200" u="sng" dirty="0">
              <a:ea typeface="Calibri"/>
              <a:cs typeface="Arial"/>
            </a:endParaRPr>
          </a:p>
          <a:p>
            <a:pPr lvl="0" indent="-342900">
              <a:lnSpc>
                <a:spcPct val="115000"/>
              </a:lnSpc>
              <a:buFont typeface="+mj-lt"/>
              <a:buAutoNum type="arabicPeriod"/>
              <a:tabLst>
                <a:tab pos="499745" algn="l"/>
                <a:tab pos="1671955" algn="l"/>
              </a:tabLst>
            </a:pPr>
            <a:r>
              <a:rPr lang="ar-EG" sz="4000" b="1" dirty="0">
                <a:ea typeface="Calibri"/>
                <a:cs typeface="Traditional Arabic"/>
              </a:rPr>
              <a:t>زيادة القاعدة المعرفية لدي الممارس .</a:t>
            </a:r>
            <a:endParaRPr lang="en-US" sz="3200" dirty="0">
              <a:ea typeface="Calibri"/>
              <a:cs typeface="Arial"/>
            </a:endParaRPr>
          </a:p>
          <a:p>
            <a:pPr lvl="0" indent="-342900">
              <a:lnSpc>
                <a:spcPct val="115000"/>
              </a:lnSpc>
              <a:buFont typeface="+mj-lt"/>
              <a:buAutoNum type="arabicPeriod"/>
              <a:tabLst>
                <a:tab pos="499745" algn="l"/>
                <a:tab pos="1671955" algn="l"/>
              </a:tabLst>
            </a:pPr>
            <a:r>
              <a:rPr lang="ar-EG" sz="4000" b="1" dirty="0">
                <a:ea typeface="Calibri"/>
                <a:cs typeface="Traditional Arabic"/>
              </a:rPr>
              <a:t>زيادة الخبرة العملية .</a:t>
            </a:r>
            <a:endParaRPr lang="en-US" sz="3200" dirty="0">
              <a:ea typeface="Calibri"/>
              <a:cs typeface="Arial"/>
            </a:endParaRPr>
          </a:p>
          <a:p>
            <a:pPr lvl="0" indent="-342900">
              <a:lnSpc>
                <a:spcPct val="115000"/>
              </a:lnSpc>
              <a:buFont typeface="+mj-lt"/>
              <a:buAutoNum type="arabicPeriod"/>
              <a:tabLst>
                <a:tab pos="499745" algn="l"/>
                <a:tab pos="1671955" algn="l"/>
              </a:tabLst>
            </a:pPr>
            <a:r>
              <a:rPr lang="ar-EG" sz="4000" b="1" dirty="0">
                <a:ea typeface="Calibri"/>
                <a:cs typeface="Traditional Arabic"/>
              </a:rPr>
              <a:t>الحصول علي المعلومة بالطريقة التجريبية .</a:t>
            </a:r>
            <a:endParaRPr lang="en-US" sz="3200" dirty="0">
              <a:ea typeface="Calibri"/>
              <a:cs typeface="Arial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8699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552"/>
    </mc:Choice>
    <mc:Fallback xmlns="">
      <p:transition spd="slow" advTm="955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sz="9600" b="1" dirty="0" smtClean="0">
                <a:latin typeface="Arabic Typesetting" pitchFamily="66" charset="-78"/>
                <a:cs typeface="Arabic Typesetting" pitchFamily="66" charset="-78"/>
              </a:rPr>
              <a:t>أسئلة تفاعلية</a:t>
            </a:r>
            <a:endParaRPr lang="ar-EG" sz="96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>
              <a:lnSpc>
                <a:spcPct val="80000"/>
              </a:lnSpc>
              <a:spcAft>
                <a:spcPts val="1000"/>
              </a:spcAft>
            </a:pPr>
            <a:r>
              <a:rPr lang="ar-EG" sz="4800" b="1" dirty="0">
                <a:ea typeface="Calibri"/>
                <a:cs typeface="Sakkal Majalla"/>
              </a:rPr>
              <a:t>أذكر أنواع الأنشطة الترويحية ؟</a:t>
            </a:r>
            <a:endParaRPr lang="en-US" sz="4000" dirty="0">
              <a:ea typeface="Calibri"/>
              <a:cs typeface="Arial"/>
            </a:endParaRPr>
          </a:p>
          <a:p>
            <a:r>
              <a:rPr lang="ar-EG" sz="4400" b="1" dirty="0" smtClean="0">
                <a:latin typeface="Arabic Typesetting" pitchFamily="66" charset="-78"/>
                <a:cs typeface="Arabic Typesetting" pitchFamily="66" charset="-78"/>
              </a:rPr>
              <a:t>أذكر </a:t>
            </a:r>
            <a:r>
              <a:rPr lang="ar-EG" sz="4800" b="1" dirty="0">
                <a:ea typeface="Calibri"/>
                <a:cs typeface="Sakkal Majalla"/>
              </a:rPr>
              <a:t>أهداف الترويح الرياضي </a:t>
            </a:r>
            <a:r>
              <a:rPr lang="ar-EG" sz="4800" b="1" dirty="0" smtClean="0">
                <a:ea typeface="Calibri"/>
                <a:cs typeface="Sakkal Majalla"/>
              </a:rPr>
              <a:t>؟</a:t>
            </a:r>
            <a:endParaRPr lang="ar-EG" sz="4400" b="1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46151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780"/>
    </mc:Choice>
    <mc:Fallback xmlns="">
      <p:transition spd="slow" advTm="678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DR MOHAMED ELNAGAR\Desktop\f\4835_plate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7200"/>
            <a:ext cx="8113594" cy="5842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62345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285"/>
    </mc:Choice>
    <mc:Fallback xmlns="">
      <p:transition spd="slow" advTm="1128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543800" cy="3429000"/>
          </a:xfrm>
        </p:spPr>
        <p:txBody>
          <a:bodyPr/>
          <a:lstStyle/>
          <a:p>
            <a:pPr algn="ctr"/>
            <a:r>
              <a:rPr lang="ar-EG" b="1" dirty="0">
                <a:latin typeface="Arabic Typesetting" pitchFamily="66" charset="-78"/>
                <a:cs typeface="Arabic Typesetting" pitchFamily="66" charset="-78"/>
              </a:rPr>
              <a:t>قسم الإدارة الرياضية والترويح</a:t>
            </a:r>
            <a:br>
              <a:rPr lang="ar-EG" b="1" dirty="0">
                <a:latin typeface="Arabic Typesetting" pitchFamily="66" charset="-78"/>
                <a:cs typeface="Arabic Typesetting" pitchFamily="66" charset="-78"/>
              </a:rPr>
            </a:br>
            <a:r>
              <a:rPr lang="ar-EG" b="1" dirty="0">
                <a:latin typeface="Arabic Typesetting" pitchFamily="66" charset="-78"/>
                <a:cs typeface="Arabic Typesetting" pitchFamily="66" charset="-78"/>
              </a:rPr>
              <a:t>الفرقة الأولي</a:t>
            </a:r>
            <a:br>
              <a:rPr lang="ar-EG" b="1" dirty="0">
                <a:latin typeface="Arabic Typesetting" pitchFamily="66" charset="-78"/>
                <a:cs typeface="Arabic Typesetting" pitchFamily="66" charset="-78"/>
              </a:rPr>
            </a:br>
            <a:r>
              <a:rPr lang="ar-EG" b="1" dirty="0">
                <a:latin typeface="Arabic Typesetting" pitchFamily="66" charset="-78"/>
                <a:cs typeface="Arabic Typesetting" pitchFamily="66" charset="-78"/>
              </a:rPr>
              <a:t>مادة مدخل في الترويح الرياضي</a:t>
            </a:r>
            <a:endParaRPr lang="ar-EG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21777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696"/>
    </mc:Choice>
    <mc:Fallback xmlns="">
      <p:transition spd="slow" advTm="569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7620000" cy="1143000"/>
          </a:xfrm>
        </p:spPr>
        <p:txBody>
          <a:bodyPr/>
          <a:lstStyle/>
          <a:p>
            <a:pPr algn="ctr"/>
            <a:r>
              <a:rPr lang="ar-EG" sz="7200" b="1" dirty="0" smtClean="0">
                <a:latin typeface="Arabic Typesetting" pitchFamily="66" charset="-78"/>
                <a:cs typeface="Arabic Typesetting" pitchFamily="66" charset="-78"/>
              </a:rPr>
              <a:t>تحت إشراف</a:t>
            </a:r>
            <a:endParaRPr lang="ar-EG" sz="72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743200"/>
            <a:ext cx="7620000" cy="3276600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endParaRPr lang="ar-EG" sz="5400" b="1" dirty="0" smtClean="0">
              <a:latin typeface="Arabic Typesetting" pitchFamily="66" charset="-78"/>
              <a:cs typeface="Arabic Typesetting" pitchFamily="66" charset="-78"/>
            </a:endParaRPr>
          </a:p>
          <a:p>
            <a:pPr marL="114300" indent="0" algn="ctr">
              <a:buNone/>
            </a:pPr>
            <a:endParaRPr lang="ar-EG" sz="5400" b="1" dirty="0">
              <a:latin typeface="Arabic Typesetting" pitchFamily="66" charset="-78"/>
              <a:cs typeface="Arabic Typesetting" pitchFamily="66" charset="-78"/>
            </a:endParaRPr>
          </a:p>
          <a:p>
            <a:pPr marL="114300" indent="0" algn="ctr">
              <a:buNone/>
            </a:pPr>
            <a:r>
              <a:rPr lang="ar-EG" sz="5400" b="1" dirty="0" smtClean="0">
                <a:latin typeface="Arabic Typesetting" pitchFamily="66" charset="-78"/>
                <a:cs typeface="Arabic Typesetting" pitchFamily="66" charset="-78"/>
              </a:rPr>
              <a:t>د/ محمد محمود النجار     د / أسامة رجب </a:t>
            </a:r>
            <a:r>
              <a:rPr lang="ar-EG" sz="5400" b="1" dirty="0" smtClean="0">
                <a:latin typeface="Arabic Typesetting" pitchFamily="66" charset="-78"/>
                <a:cs typeface="Arabic Typesetting" pitchFamily="66" charset="-78"/>
              </a:rPr>
              <a:t>سعودي</a:t>
            </a:r>
            <a:endParaRPr lang="ar-EG" sz="5400" b="1" dirty="0" smtClean="0"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2050" name="Picture 2" descr="C:\Users\DR MOHAMED ELNAGAR\Desktop\e4e9c3aa6323a2d1e6f632f1d5300a3a_X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0401" y="2743200"/>
            <a:ext cx="1327599" cy="1333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DR MOHAMED ELNAGAR\Desktop\f\12377845_1703717219910469_4872420588525158924_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7848" y="2709863"/>
            <a:ext cx="1404937" cy="14049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39343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636"/>
    </mc:Choice>
    <mc:Fallback xmlns="">
      <p:transition spd="slow" advTm="563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EG" b="1" dirty="0"/>
              <a:t>أنواع الانشطة الترويحية </a:t>
            </a:r>
            <a:endParaRPr lang="ar-EG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5253438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362160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616"/>
    </mc:Choice>
    <mc:Fallback xmlns="">
      <p:transition spd="slow" advTm="1361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EG" sz="6000" b="1" dirty="0" smtClean="0">
                <a:latin typeface="Arabic Typesetting" pitchFamily="66" charset="-78"/>
                <a:cs typeface="Arabic Typesetting" pitchFamily="66" charset="-78"/>
              </a:rPr>
              <a:t>من حيث نوع الترويح</a:t>
            </a:r>
            <a:endParaRPr lang="ar-EG" sz="6000" b="1" dirty="0">
              <a:latin typeface="Arabic Typesetting" pitchFamily="66" charset="-78"/>
              <a:cs typeface="Arabic Typesetting" pitchFamily="66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017463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601389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850"/>
    </mc:Choice>
    <mc:Fallback xmlns="">
      <p:transition spd="slow" advTm="1385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EG" sz="6000" b="1" dirty="0" smtClean="0">
                <a:latin typeface="Arabic Typesetting" pitchFamily="66" charset="-78"/>
                <a:cs typeface="Arabic Typesetting" pitchFamily="66" charset="-78"/>
              </a:rPr>
              <a:t>من حيث سن الفرد</a:t>
            </a:r>
            <a:endParaRPr lang="ar-EG" sz="6000" b="1" dirty="0">
              <a:latin typeface="Arabic Typesetting" pitchFamily="66" charset="-78"/>
              <a:cs typeface="Arabic Typesetting" pitchFamily="66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5672856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721230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760"/>
    </mc:Choice>
    <mc:Fallback xmlns="">
      <p:transition spd="slow" advTm="976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EG" sz="6600" b="1" dirty="0" smtClean="0">
                <a:latin typeface="Arabic Typesetting" pitchFamily="66" charset="-78"/>
                <a:cs typeface="Arabic Typesetting" pitchFamily="66" charset="-78"/>
              </a:rPr>
              <a:t>من حيث نوع الجنس</a:t>
            </a:r>
            <a:endParaRPr lang="ar-EG" sz="6600" b="1" dirty="0">
              <a:latin typeface="Arabic Typesetting" pitchFamily="66" charset="-78"/>
              <a:cs typeface="Arabic Typesetting" pitchFamily="66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7418521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858073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340"/>
    </mc:Choice>
    <mc:Fallback xmlns="">
      <p:transition spd="slow" advTm="1134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EG" sz="6600" b="1" dirty="0" smtClean="0">
                <a:latin typeface="Arabic Typesetting" pitchFamily="66" charset="-78"/>
                <a:cs typeface="Arabic Typesetting" pitchFamily="66" charset="-78"/>
              </a:rPr>
              <a:t>من </a:t>
            </a:r>
            <a:r>
              <a:rPr lang="ar-EG" sz="6600" b="1" smtClean="0">
                <a:latin typeface="Arabic Typesetting" pitchFamily="66" charset="-78"/>
                <a:cs typeface="Arabic Typesetting" pitchFamily="66" charset="-78"/>
              </a:rPr>
              <a:t>حيث مكان </a:t>
            </a:r>
            <a:r>
              <a:rPr lang="ar-EG" sz="6600" b="1" dirty="0" smtClean="0">
                <a:latin typeface="Arabic Typesetting" pitchFamily="66" charset="-78"/>
                <a:cs typeface="Arabic Typesetting" pitchFamily="66" charset="-78"/>
              </a:rPr>
              <a:t>الترويح</a:t>
            </a:r>
            <a:endParaRPr lang="ar-EG" sz="6600" b="1" dirty="0">
              <a:latin typeface="Arabic Typesetting" pitchFamily="66" charset="-78"/>
              <a:cs typeface="Arabic Typesetting" pitchFamily="66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1080168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785891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82"/>
    </mc:Choice>
    <mc:Fallback xmlns="">
      <p:transition spd="slow" advTm="1008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EG" sz="6600" b="1" dirty="0" smtClean="0">
                <a:latin typeface="Arabic Typesetting" pitchFamily="66" charset="-78"/>
                <a:cs typeface="Arabic Typesetting" pitchFamily="66" charset="-78"/>
              </a:rPr>
              <a:t>من حيث عدد المشتركين</a:t>
            </a:r>
            <a:endParaRPr lang="ar-EG" sz="6600" b="1" dirty="0">
              <a:latin typeface="Arabic Typesetting" pitchFamily="66" charset="-78"/>
              <a:cs typeface="Arabic Typesetting" pitchFamily="66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9588795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785891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338"/>
    </mc:Choice>
    <mc:Fallback xmlns="">
      <p:transition spd="slow" advTm="933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2.4|2.7|1.7|2.3|1.8|2.8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1.7|2.5|2.5|2.4|2.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2.2|2|2|1.6|4.9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0.1|3.1|2.4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3.4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1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|3.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290</TotalTime>
  <Words>264</Words>
  <Application>Microsoft Office PowerPoint</Application>
  <PresentationFormat>On-screen Show (4:3)</PresentationFormat>
  <Paragraphs>79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Adjacency</vt:lpstr>
      <vt:lpstr>         جامعة بنها كلية التربية الرياضية للبنين </vt:lpstr>
      <vt:lpstr>قسم الإدارة الرياضية والترويح الفرقة الأولي مادة مدخل في الترويح الرياضي</vt:lpstr>
      <vt:lpstr>تحت إشراف</vt:lpstr>
      <vt:lpstr>أنواع الانشطة الترويحية </vt:lpstr>
      <vt:lpstr>من حيث نوع الترويح</vt:lpstr>
      <vt:lpstr>من حيث سن الفرد</vt:lpstr>
      <vt:lpstr>من حيث نوع الجنس</vt:lpstr>
      <vt:lpstr>من حيث مكان الترويح</vt:lpstr>
      <vt:lpstr>من حيث عدد المشتركين</vt:lpstr>
      <vt:lpstr>من حيث نوع التنظيم</vt:lpstr>
      <vt:lpstr>من حيث مستويات الإشتراك</vt:lpstr>
      <vt:lpstr>من حيث مجال الإشراف</vt:lpstr>
      <vt:lpstr>أهداف الترويح الرياضي :-</vt:lpstr>
      <vt:lpstr>أهداف الترويح الصحية :-</vt:lpstr>
      <vt:lpstr>أهداف الترويح الصحية :-</vt:lpstr>
      <vt:lpstr>أهداف الترويح الإجتماعية :-</vt:lpstr>
      <vt:lpstr>أهداف الترويح الثقافية :-</vt:lpstr>
      <vt:lpstr>أسئلة تفاعلية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جامعة بنها كلية التربية الرياضية للبنين </dc:title>
  <dc:creator>DR MOHAMED ELNAGAR</dc:creator>
  <cp:lastModifiedBy>DR MOHAMED ELNAGAR</cp:lastModifiedBy>
  <cp:revision>16</cp:revision>
  <dcterms:created xsi:type="dcterms:W3CDTF">2006-08-16T00:00:00Z</dcterms:created>
  <dcterms:modified xsi:type="dcterms:W3CDTF">2020-03-17T09:15:55Z</dcterms:modified>
</cp:coreProperties>
</file>