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3" r:id="rId3"/>
    <p:sldId id="257" r:id="rId4"/>
    <p:sldId id="290" r:id="rId5"/>
    <p:sldId id="291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68D36-3926-47E9-B4B1-613AF87ADF2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06A7AB-AC9E-42A7-8724-713621045EA7}">
      <dgm:prSet phldrT="[Text]" custT="1"/>
      <dgm:spPr/>
      <dgm:t>
        <a:bodyPr/>
        <a:lstStyle/>
        <a:p>
          <a:r>
            <a:rPr lang="ar-KW" sz="2000" b="1" dirty="0"/>
            <a:t>المسار يتغير شكله باختلاف</a:t>
          </a:r>
          <a:endParaRPr lang="en-US" sz="2000" b="1" dirty="0"/>
        </a:p>
      </dgm:t>
    </dgm:pt>
    <dgm:pt modelId="{F93EE03D-F103-4DB0-82B5-55AFDC3900C0}" type="parTrans" cxnId="{ADD812AB-B359-49CD-A11E-2E725CA790B0}">
      <dgm:prSet/>
      <dgm:spPr/>
      <dgm:t>
        <a:bodyPr/>
        <a:lstStyle/>
        <a:p>
          <a:endParaRPr lang="en-US"/>
        </a:p>
      </dgm:t>
    </dgm:pt>
    <dgm:pt modelId="{233C5DE5-E178-4379-BA68-86F81A785C16}" type="sibTrans" cxnId="{ADD812AB-B359-49CD-A11E-2E725CA790B0}">
      <dgm:prSet/>
      <dgm:spPr/>
      <dgm:t>
        <a:bodyPr/>
        <a:lstStyle/>
        <a:p>
          <a:endParaRPr lang="en-US"/>
        </a:p>
      </dgm:t>
    </dgm:pt>
    <dgm:pt modelId="{1C343407-88B3-4AF4-B665-8CB468ED07DD}">
      <dgm:prSet phldrT="[Text]" custT="1"/>
      <dgm:spPr/>
      <dgm:t>
        <a:bodyPr/>
        <a:lstStyle/>
        <a:p>
          <a:r>
            <a:rPr lang="ar-KW" sz="2800" dirty="0"/>
            <a:t>مقاومه الهواء</a:t>
          </a:r>
          <a:endParaRPr lang="en-US" sz="2800" dirty="0"/>
        </a:p>
      </dgm:t>
    </dgm:pt>
    <dgm:pt modelId="{22C0901B-DF66-44F1-9EED-F62219E04676}" type="parTrans" cxnId="{F3C2C320-AB8F-456F-91F1-3C99328A4A9E}">
      <dgm:prSet/>
      <dgm:spPr/>
      <dgm:t>
        <a:bodyPr/>
        <a:lstStyle/>
        <a:p>
          <a:endParaRPr lang="en-US"/>
        </a:p>
      </dgm:t>
    </dgm:pt>
    <dgm:pt modelId="{5E241F89-F516-49FA-B012-0781824A7BA4}" type="sibTrans" cxnId="{F3C2C320-AB8F-456F-91F1-3C99328A4A9E}">
      <dgm:prSet/>
      <dgm:spPr/>
      <dgm:t>
        <a:bodyPr/>
        <a:lstStyle/>
        <a:p>
          <a:endParaRPr lang="en-US"/>
        </a:p>
      </dgm:t>
    </dgm:pt>
    <dgm:pt modelId="{7A26E555-707E-429B-81A5-1AE0949A5CA0}">
      <dgm:prSet phldrT="[Text]"/>
      <dgm:spPr/>
      <dgm:t>
        <a:bodyPr/>
        <a:lstStyle/>
        <a:p>
          <a:r>
            <a:rPr lang="ar-KW"/>
            <a:t>احتكاك الهواء والذى يمكن تجاهله مع الكتل اثقيله</a:t>
          </a:r>
          <a:endParaRPr lang="en-US"/>
        </a:p>
      </dgm:t>
    </dgm:pt>
    <dgm:pt modelId="{378214F0-47C6-461A-AAA3-303CDB7738D0}" type="parTrans" cxnId="{90675A3C-571F-4007-9C2A-371D77F3DAA4}">
      <dgm:prSet/>
      <dgm:spPr/>
      <dgm:t>
        <a:bodyPr/>
        <a:lstStyle/>
        <a:p>
          <a:endParaRPr lang="en-US"/>
        </a:p>
      </dgm:t>
    </dgm:pt>
    <dgm:pt modelId="{D8D39D15-AA21-4FC2-9F7C-0DA7E00031B5}" type="sibTrans" cxnId="{90675A3C-571F-4007-9C2A-371D77F3DAA4}">
      <dgm:prSet/>
      <dgm:spPr/>
      <dgm:t>
        <a:bodyPr/>
        <a:lstStyle/>
        <a:p>
          <a:endParaRPr lang="en-US"/>
        </a:p>
      </dgm:t>
    </dgm:pt>
    <dgm:pt modelId="{438306A4-8288-4EE6-8A86-3A19135BE13D}">
      <dgm:prSet phldrT="[Text]" custT="1"/>
      <dgm:spPr/>
      <dgm:t>
        <a:bodyPr/>
        <a:lstStyle/>
        <a:p>
          <a:r>
            <a:rPr lang="ar-KW" sz="2800" dirty="0"/>
            <a:t>زاويه الانطلاق</a:t>
          </a:r>
          <a:endParaRPr lang="en-US" sz="2800" dirty="0"/>
        </a:p>
      </dgm:t>
    </dgm:pt>
    <dgm:pt modelId="{8AF698F2-2D94-4E2E-9EC0-5FE5B758A744}" type="parTrans" cxnId="{384D538F-59AE-4EA3-9402-A8A46130D64F}">
      <dgm:prSet/>
      <dgm:spPr/>
      <dgm:t>
        <a:bodyPr/>
        <a:lstStyle/>
        <a:p>
          <a:endParaRPr lang="en-US"/>
        </a:p>
      </dgm:t>
    </dgm:pt>
    <dgm:pt modelId="{51A9FE5A-8D8F-4094-87BD-2AA9FAD3C24B}" type="sibTrans" cxnId="{384D538F-59AE-4EA3-9402-A8A46130D64F}">
      <dgm:prSet/>
      <dgm:spPr/>
      <dgm:t>
        <a:bodyPr/>
        <a:lstStyle/>
        <a:p>
          <a:endParaRPr lang="en-US"/>
        </a:p>
      </dgm:t>
    </dgm:pt>
    <dgm:pt modelId="{56A9176B-A149-434A-B4FC-972CB2A798C0}">
      <dgm:prSet phldrT="[Text]" custT="1"/>
      <dgm:spPr/>
      <dgm:t>
        <a:bodyPr/>
        <a:lstStyle/>
        <a:p>
          <a:r>
            <a:rPr lang="ar-KW" sz="1800" dirty="0"/>
            <a:t>هى الزاويه المحصوره بين متجه السرعه الابتدائيه ومحور السينات</a:t>
          </a:r>
          <a:endParaRPr lang="en-US" sz="1800" dirty="0"/>
        </a:p>
      </dgm:t>
    </dgm:pt>
    <dgm:pt modelId="{555A2863-87A4-4E5F-B9E1-0D30062D9AD5}" type="parTrans" cxnId="{2EEB2119-D340-4C7D-84B5-3CC94556EBA1}">
      <dgm:prSet/>
      <dgm:spPr/>
      <dgm:t>
        <a:bodyPr/>
        <a:lstStyle/>
        <a:p>
          <a:endParaRPr lang="en-US"/>
        </a:p>
      </dgm:t>
    </dgm:pt>
    <dgm:pt modelId="{0AC9120F-4B45-488D-9C2D-697ABC3FF5A9}" type="sibTrans" cxnId="{2EEB2119-D340-4C7D-84B5-3CC94556EBA1}">
      <dgm:prSet/>
      <dgm:spPr/>
      <dgm:t>
        <a:bodyPr/>
        <a:lstStyle/>
        <a:p>
          <a:endParaRPr lang="en-US"/>
        </a:p>
      </dgm:t>
    </dgm:pt>
    <dgm:pt modelId="{AE607A03-FD3F-4ADA-AF7B-E255550EE571}">
      <dgm:prSet custT="1"/>
      <dgm:spPr/>
      <dgm:t>
        <a:bodyPr/>
        <a:lstStyle/>
        <a:p>
          <a:r>
            <a:rPr lang="ar-KW" sz="2800" dirty="0"/>
            <a:t>السرعه الابتدائيه</a:t>
          </a:r>
          <a:endParaRPr lang="en-US" sz="2800" dirty="0"/>
        </a:p>
      </dgm:t>
    </dgm:pt>
    <dgm:pt modelId="{0F95ADA8-EE79-44FD-9051-386E9AA19C98}" type="parTrans" cxnId="{CFE8CC38-D2FD-4DC5-97DA-BA03D70D9308}">
      <dgm:prSet/>
      <dgm:spPr/>
      <dgm:t>
        <a:bodyPr/>
        <a:lstStyle/>
        <a:p>
          <a:endParaRPr lang="en-US"/>
        </a:p>
      </dgm:t>
    </dgm:pt>
    <dgm:pt modelId="{25D4C8D7-A707-44BB-8C44-1E90EFA46E55}" type="sibTrans" cxnId="{CFE8CC38-D2FD-4DC5-97DA-BA03D70D9308}">
      <dgm:prSet/>
      <dgm:spPr/>
      <dgm:t>
        <a:bodyPr/>
        <a:lstStyle/>
        <a:p>
          <a:endParaRPr lang="en-US"/>
        </a:p>
      </dgm:t>
    </dgm:pt>
    <dgm:pt modelId="{1C1F9356-D542-4FD6-AEAA-21B4DA21347D}">
      <dgm:prSet custT="1"/>
      <dgm:spPr/>
      <dgm:t>
        <a:bodyPr/>
        <a:lstStyle/>
        <a:p>
          <a:r>
            <a:rPr lang="ar-KW" sz="2400" dirty="0"/>
            <a:t>هى السرعه التى ينطلق بها المقذوف</a:t>
          </a:r>
          <a:endParaRPr lang="en-US" sz="2400" dirty="0"/>
        </a:p>
      </dgm:t>
    </dgm:pt>
    <dgm:pt modelId="{FD7361AC-F944-4AFA-B8D0-651DD95A7432}" type="parTrans" cxnId="{1D8F6278-6A5D-4F86-93F1-CA36618EB63A}">
      <dgm:prSet/>
      <dgm:spPr/>
      <dgm:t>
        <a:bodyPr/>
        <a:lstStyle/>
        <a:p>
          <a:endParaRPr lang="en-US"/>
        </a:p>
      </dgm:t>
    </dgm:pt>
    <dgm:pt modelId="{F4594A44-1A68-4BCC-9B93-EC615CF02F62}" type="sibTrans" cxnId="{1D8F6278-6A5D-4F86-93F1-CA36618EB63A}">
      <dgm:prSet/>
      <dgm:spPr/>
      <dgm:t>
        <a:bodyPr/>
        <a:lstStyle/>
        <a:p>
          <a:endParaRPr lang="en-US"/>
        </a:p>
      </dgm:t>
    </dgm:pt>
    <dgm:pt modelId="{76D08EF0-BC20-40ED-A503-6B39C9E7770E}" type="pres">
      <dgm:prSet presAssocID="{E7C68D36-3926-47E9-B4B1-613AF87ADF2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FFB98E-871F-48F3-8986-A0DE0B53C5A8}" type="pres">
      <dgm:prSet presAssocID="{8B06A7AB-AC9E-42A7-8724-713621045EA7}" presName="hierRoot1" presStyleCnt="0"/>
      <dgm:spPr/>
    </dgm:pt>
    <dgm:pt modelId="{98F673C8-42FC-4E4F-9E44-2E334F92D353}" type="pres">
      <dgm:prSet presAssocID="{8B06A7AB-AC9E-42A7-8724-713621045EA7}" presName="composite" presStyleCnt="0"/>
      <dgm:spPr/>
    </dgm:pt>
    <dgm:pt modelId="{EC831A14-6158-47BF-B6F0-EB8F95144A3C}" type="pres">
      <dgm:prSet presAssocID="{8B06A7AB-AC9E-42A7-8724-713621045EA7}" presName="background" presStyleLbl="node0" presStyleIdx="0" presStyleCnt="1"/>
      <dgm:spPr/>
    </dgm:pt>
    <dgm:pt modelId="{BB166402-A3FE-45C6-BD1D-129A28429513}" type="pres">
      <dgm:prSet presAssocID="{8B06A7AB-AC9E-42A7-8724-713621045EA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F3A74E-A8D8-4D37-8B62-82E98D8CB838}" type="pres">
      <dgm:prSet presAssocID="{8B06A7AB-AC9E-42A7-8724-713621045EA7}" presName="hierChild2" presStyleCnt="0"/>
      <dgm:spPr/>
    </dgm:pt>
    <dgm:pt modelId="{06AD9D84-4E6D-41BA-AC96-BA8385F9CC82}" type="pres">
      <dgm:prSet presAssocID="{22C0901B-DF66-44F1-9EED-F62219E0467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EADC08A0-9ED4-4461-82E1-6906A2FBFD90}" type="pres">
      <dgm:prSet presAssocID="{1C343407-88B3-4AF4-B665-8CB468ED07DD}" presName="hierRoot2" presStyleCnt="0"/>
      <dgm:spPr/>
    </dgm:pt>
    <dgm:pt modelId="{7AC29077-3199-46FC-ADB6-26FB81E2D438}" type="pres">
      <dgm:prSet presAssocID="{1C343407-88B3-4AF4-B665-8CB468ED07DD}" presName="composite2" presStyleCnt="0"/>
      <dgm:spPr/>
    </dgm:pt>
    <dgm:pt modelId="{700F57C9-5739-42FA-B93B-4A4FCF0BCB8D}" type="pres">
      <dgm:prSet presAssocID="{1C343407-88B3-4AF4-B665-8CB468ED07DD}" presName="background2" presStyleLbl="node2" presStyleIdx="0" presStyleCnt="3"/>
      <dgm:spPr/>
    </dgm:pt>
    <dgm:pt modelId="{A3EF974D-56FB-4E88-B58F-6B481C4DA0C2}" type="pres">
      <dgm:prSet presAssocID="{1C343407-88B3-4AF4-B665-8CB468ED07D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D8E49-2E64-4DD8-A61C-C194F5146399}" type="pres">
      <dgm:prSet presAssocID="{1C343407-88B3-4AF4-B665-8CB468ED07DD}" presName="hierChild3" presStyleCnt="0"/>
      <dgm:spPr/>
    </dgm:pt>
    <dgm:pt modelId="{0C1BEE17-1A3C-4C11-9447-30EC9D983F51}" type="pres">
      <dgm:prSet presAssocID="{378214F0-47C6-461A-AAA3-303CDB7738D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BE746618-8DC2-4AD4-BFB1-80D661FDB155}" type="pres">
      <dgm:prSet presAssocID="{7A26E555-707E-429B-81A5-1AE0949A5CA0}" presName="hierRoot3" presStyleCnt="0"/>
      <dgm:spPr/>
    </dgm:pt>
    <dgm:pt modelId="{56EF8B8B-DEFE-4CF1-9B2B-BF8EDDCAB2CB}" type="pres">
      <dgm:prSet presAssocID="{7A26E555-707E-429B-81A5-1AE0949A5CA0}" presName="composite3" presStyleCnt="0"/>
      <dgm:spPr/>
    </dgm:pt>
    <dgm:pt modelId="{5963561E-E3A5-4273-B0B7-57F7656EB6ED}" type="pres">
      <dgm:prSet presAssocID="{7A26E555-707E-429B-81A5-1AE0949A5CA0}" presName="background3" presStyleLbl="node3" presStyleIdx="0" presStyleCnt="3"/>
      <dgm:spPr/>
    </dgm:pt>
    <dgm:pt modelId="{AB5ADF81-E1F7-4AA4-A9F7-5C649D82C342}" type="pres">
      <dgm:prSet presAssocID="{7A26E555-707E-429B-81A5-1AE0949A5CA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D08E11-3345-424F-BCEC-B6A228818505}" type="pres">
      <dgm:prSet presAssocID="{7A26E555-707E-429B-81A5-1AE0949A5CA0}" presName="hierChild4" presStyleCnt="0"/>
      <dgm:spPr/>
    </dgm:pt>
    <dgm:pt modelId="{4C357AA8-C777-4F1F-86DF-C7C4C94FC13E}" type="pres">
      <dgm:prSet presAssocID="{8AF698F2-2D94-4E2E-9EC0-5FE5B758A74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B6BFF33-7E8D-40A9-A9B0-F9B1AA202DCA}" type="pres">
      <dgm:prSet presAssocID="{438306A4-8288-4EE6-8A86-3A19135BE13D}" presName="hierRoot2" presStyleCnt="0"/>
      <dgm:spPr/>
    </dgm:pt>
    <dgm:pt modelId="{B03D48E4-C6F7-43AE-AED8-8E1727DEE940}" type="pres">
      <dgm:prSet presAssocID="{438306A4-8288-4EE6-8A86-3A19135BE13D}" presName="composite2" presStyleCnt="0"/>
      <dgm:spPr/>
    </dgm:pt>
    <dgm:pt modelId="{2175D976-A5D0-4E2D-B1F2-7E9C9EF524FD}" type="pres">
      <dgm:prSet presAssocID="{438306A4-8288-4EE6-8A86-3A19135BE13D}" presName="background2" presStyleLbl="node2" presStyleIdx="1" presStyleCnt="3"/>
      <dgm:spPr/>
    </dgm:pt>
    <dgm:pt modelId="{CBB8A35D-5B50-43B8-8F23-7CDD58D9C35E}" type="pres">
      <dgm:prSet presAssocID="{438306A4-8288-4EE6-8A86-3A19135BE13D}" presName="text2" presStyleLbl="fgAcc2" presStyleIdx="1" presStyleCnt="3" custLinFactNeighborX="-31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A0C1CB-5B96-4E4C-BA54-2CA782A7D1F8}" type="pres">
      <dgm:prSet presAssocID="{438306A4-8288-4EE6-8A86-3A19135BE13D}" presName="hierChild3" presStyleCnt="0"/>
      <dgm:spPr/>
    </dgm:pt>
    <dgm:pt modelId="{4A2E2F28-5245-4A37-BD94-060732CB7325}" type="pres">
      <dgm:prSet presAssocID="{555A2863-87A4-4E5F-B9E1-0D30062D9AD5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AD5CC16-636E-41EE-B2E6-0ABCC636507B}" type="pres">
      <dgm:prSet presAssocID="{56A9176B-A149-434A-B4FC-972CB2A798C0}" presName="hierRoot3" presStyleCnt="0"/>
      <dgm:spPr/>
    </dgm:pt>
    <dgm:pt modelId="{A461C46A-11E0-4822-BEFA-B9D24E05110E}" type="pres">
      <dgm:prSet presAssocID="{56A9176B-A149-434A-B4FC-972CB2A798C0}" presName="composite3" presStyleCnt="0"/>
      <dgm:spPr/>
    </dgm:pt>
    <dgm:pt modelId="{C1BCA3E3-7D6A-4073-860E-D2E94893C11F}" type="pres">
      <dgm:prSet presAssocID="{56A9176B-A149-434A-B4FC-972CB2A798C0}" presName="background3" presStyleLbl="node3" presStyleIdx="1" presStyleCnt="3"/>
      <dgm:spPr/>
    </dgm:pt>
    <dgm:pt modelId="{04D724FA-DC72-4487-B690-FB9D51D9F4B5}" type="pres">
      <dgm:prSet presAssocID="{56A9176B-A149-434A-B4FC-972CB2A798C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F2030-1996-4072-B64D-94A43BE92C70}" type="pres">
      <dgm:prSet presAssocID="{56A9176B-A149-434A-B4FC-972CB2A798C0}" presName="hierChild4" presStyleCnt="0"/>
      <dgm:spPr/>
    </dgm:pt>
    <dgm:pt modelId="{5FF0A39B-5811-4088-84B5-1065496CE91C}" type="pres">
      <dgm:prSet presAssocID="{0F95ADA8-EE79-44FD-9051-386E9AA19C9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AF804A7C-9F9C-4E8A-8901-A9DBD0F5E9F5}" type="pres">
      <dgm:prSet presAssocID="{AE607A03-FD3F-4ADA-AF7B-E255550EE571}" presName="hierRoot2" presStyleCnt="0"/>
      <dgm:spPr/>
    </dgm:pt>
    <dgm:pt modelId="{492DA01E-04AD-48C4-B5E8-83389D3D4589}" type="pres">
      <dgm:prSet presAssocID="{AE607A03-FD3F-4ADA-AF7B-E255550EE571}" presName="composite2" presStyleCnt="0"/>
      <dgm:spPr/>
    </dgm:pt>
    <dgm:pt modelId="{3E7753CD-D55D-4728-858B-55A19F58184B}" type="pres">
      <dgm:prSet presAssocID="{AE607A03-FD3F-4ADA-AF7B-E255550EE571}" presName="background2" presStyleLbl="node2" presStyleIdx="2" presStyleCnt="3"/>
      <dgm:spPr/>
    </dgm:pt>
    <dgm:pt modelId="{D2F5D950-BCC5-49FF-BCAB-DE7D944A774D}" type="pres">
      <dgm:prSet presAssocID="{AE607A03-FD3F-4ADA-AF7B-E255550EE57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F4B5F3-9A89-4C28-A4A1-347E3F3057AA}" type="pres">
      <dgm:prSet presAssocID="{AE607A03-FD3F-4ADA-AF7B-E255550EE571}" presName="hierChild3" presStyleCnt="0"/>
      <dgm:spPr/>
    </dgm:pt>
    <dgm:pt modelId="{CD66306F-E499-4891-A5A9-7F2A151B35C0}" type="pres">
      <dgm:prSet presAssocID="{FD7361AC-F944-4AFA-B8D0-651DD95A743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CE46D26B-1554-48ED-AC7C-4855E2104484}" type="pres">
      <dgm:prSet presAssocID="{1C1F9356-D542-4FD6-AEAA-21B4DA21347D}" presName="hierRoot3" presStyleCnt="0"/>
      <dgm:spPr/>
    </dgm:pt>
    <dgm:pt modelId="{40DE93AF-6599-4664-AFD2-89BDE2BA2A0A}" type="pres">
      <dgm:prSet presAssocID="{1C1F9356-D542-4FD6-AEAA-21B4DA21347D}" presName="composite3" presStyleCnt="0"/>
      <dgm:spPr/>
    </dgm:pt>
    <dgm:pt modelId="{7AF0F075-6091-485F-8BAE-7B926F2DB8B7}" type="pres">
      <dgm:prSet presAssocID="{1C1F9356-D542-4FD6-AEAA-21B4DA21347D}" presName="background3" presStyleLbl="node3" presStyleIdx="2" presStyleCnt="3"/>
      <dgm:spPr/>
    </dgm:pt>
    <dgm:pt modelId="{02A19D7B-2651-4C38-97FA-E8FDD747CBFA}" type="pres">
      <dgm:prSet presAssocID="{1C1F9356-D542-4FD6-AEAA-21B4DA21347D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299F9F-0E81-45B6-82F1-B55B50FB3B45}" type="pres">
      <dgm:prSet presAssocID="{1C1F9356-D542-4FD6-AEAA-21B4DA21347D}" presName="hierChild4" presStyleCnt="0"/>
      <dgm:spPr/>
    </dgm:pt>
  </dgm:ptLst>
  <dgm:cxnLst>
    <dgm:cxn modelId="{21C159C8-8A6C-4517-8077-2D68DBB6568F}" type="presOf" srcId="{378214F0-47C6-461A-AAA3-303CDB7738D0}" destId="{0C1BEE17-1A3C-4C11-9447-30EC9D983F51}" srcOrd="0" destOrd="0" presId="urn:microsoft.com/office/officeart/2005/8/layout/hierarchy1"/>
    <dgm:cxn modelId="{90E63598-2738-48AE-9D51-B7B31326ACA5}" type="presOf" srcId="{AE607A03-FD3F-4ADA-AF7B-E255550EE571}" destId="{D2F5D950-BCC5-49FF-BCAB-DE7D944A774D}" srcOrd="0" destOrd="0" presId="urn:microsoft.com/office/officeart/2005/8/layout/hierarchy1"/>
    <dgm:cxn modelId="{6E1626F2-2602-4C84-A754-EF4CA172C2C7}" type="presOf" srcId="{22C0901B-DF66-44F1-9EED-F62219E04676}" destId="{06AD9D84-4E6D-41BA-AC96-BA8385F9CC82}" srcOrd="0" destOrd="0" presId="urn:microsoft.com/office/officeart/2005/8/layout/hierarchy1"/>
    <dgm:cxn modelId="{CFE8CC38-D2FD-4DC5-97DA-BA03D70D9308}" srcId="{8B06A7AB-AC9E-42A7-8724-713621045EA7}" destId="{AE607A03-FD3F-4ADA-AF7B-E255550EE571}" srcOrd="2" destOrd="0" parTransId="{0F95ADA8-EE79-44FD-9051-386E9AA19C98}" sibTransId="{25D4C8D7-A707-44BB-8C44-1E90EFA46E55}"/>
    <dgm:cxn modelId="{6C34E8EC-525C-456A-8E1D-20530F585BF3}" type="presOf" srcId="{438306A4-8288-4EE6-8A86-3A19135BE13D}" destId="{CBB8A35D-5B50-43B8-8F23-7CDD58D9C35E}" srcOrd="0" destOrd="0" presId="urn:microsoft.com/office/officeart/2005/8/layout/hierarchy1"/>
    <dgm:cxn modelId="{46EB4511-2C38-4759-9608-65D425C4688A}" type="presOf" srcId="{7A26E555-707E-429B-81A5-1AE0949A5CA0}" destId="{AB5ADF81-E1F7-4AA4-A9F7-5C649D82C342}" srcOrd="0" destOrd="0" presId="urn:microsoft.com/office/officeart/2005/8/layout/hierarchy1"/>
    <dgm:cxn modelId="{1D8F6278-6A5D-4F86-93F1-CA36618EB63A}" srcId="{AE607A03-FD3F-4ADA-AF7B-E255550EE571}" destId="{1C1F9356-D542-4FD6-AEAA-21B4DA21347D}" srcOrd="0" destOrd="0" parTransId="{FD7361AC-F944-4AFA-B8D0-651DD95A7432}" sibTransId="{F4594A44-1A68-4BCC-9B93-EC615CF02F62}"/>
    <dgm:cxn modelId="{5E9E7BC6-01DF-43AE-A3A9-8170027B556F}" type="presOf" srcId="{8AF698F2-2D94-4E2E-9EC0-5FE5B758A744}" destId="{4C357AA8-C777-4F1F-86DF-C7C4C94FC13E}" srcOrd="0" destOrd="0" presId="urn:microsoft.com/office/officeart/2005/8/layout/hierarchy1"/>
    <dgm:cxn modelId="{90675A3C-571F-4007-9C2A-371D77F3DAA4}" srcId="{1C343407-88B3-4AF4-B665-8CB468ED07DD}" destId="{7A26E555-707E-429B-81A5-1AE0949A5CA0}" srcOrd="0" destOrd="0" parTransId="{378214F0-47C6-461A-AAA3-303CDB7738D0}" sibTransId="{D8D39D15-AA21-4FC2-9F7C-0DA7E00031B5}"/>
    <dgm:cxn modelId="{D92D7477-1BB9-4DFE-8D7C-6CF90098B7D1}" type="presOf" srcId="{E7C68D36-3926-47E9-B4B1-613AF87ADF2C}" destId="{76D08EF0-BC20-40ED-A503-6B39C9E7770E}" srcOrd="0" destOrd="0" presId="urn:microsoft.com/office/officeart/2005/8/layout/hierarchy1"/>
    <dgm:cxn modelId="{98BBEF2B-1832-4800-95EF-54CCD0D141F3}" type="presOf" srcId="{FD7361AC-F944-4AFA-B8D0-651DD95A7432}" destId="{CD66306F-E499-4891-A5A9-7F2A151B35C0}" srcOrd="0" destOrd="0" presId="urn:microsoft.com/office/officeart/2005/8/layout/hierarchy1"/>
    <dgm:cxn modelId="{384D538F-59AE-4EA3-9402-A8A46130D64F}" srcId="{8B06A7AB-AC9E-42A7-8724-713621045EA7}" destId="{438306A4-8288-4EE6-8A86-3A19135BE13D}" srcOrd="1" destOrd="0" parTransId="{8AF698F2-2D94-4E2E-9EC0-5FE5B758A744}" sibTransId="{51A9FE5A-8D8F-4094-87BD-2AA9FAD3C24B}"/>
    <dgm:cxn modelId="{E23352ED-4277-4B30-BAB6-C9D195C9E912}" type="presOf" srcId="{8B06A7AB-AC9E-42A7-8724-713621045EA7}" destId="{BB166402-A3FE-45C6-BD1D-129A28429513}" srcOrd="0" destOrd="0" presId="urn:microsoft.com/office/officeart/2005/8/layout/hierarchy1"/>
    <dgm:cxn modelId="{F3C2C320-AB8F-456F-91F1-3C99328A4A9E}" srcId="{8B06A7AB-AC9E-42A7-8724-713621045EA7}" destId="{1C343407-88B3-4AF4-B665-8CB468ED07DD}" srcOrd="0" destOrd="0" parTransId="{22C0901B-DF66-44F1-9EED-F62219E04676}" sibTransId="{5E241F89-F516-49FA-B012-0781824A7BA4}"/>
    <dgm:cxn modelId="{274C93EF-23E6-4961-BBD4-6E07137193B5}" type="presOf" srcId="{0F95ADA8-EE79-44FD-9051-386E9AA19C98}" destId="{5FF0A39B-5811-4088-84B5-1065496CE91C}" srcOrd="0" destOrd="0" presId="urn:microsoft.com/office/officeart/2005/8/layout/hierarchy1"/>
    <dgm:cxn modelId="{D8F9DE92-4A22-4F66-8B42-B61D43C2FFCA}" type="presOf" srcId="{1C343407-88B3-4AF4-B665-8CB468ED07DD}" destId="{A3EF974D-56FB-4E88-B58F-6B481C4DA0C2}" srcOrd="0" destOrd="0" presId="urn:microsoft.com/office/officeart/2005/8/layout/hierarchy1"/>
    <dgm:cxn modelId="{ADD812AB-B359-49CD-A11E-2E725CA790B0}" srcId="{E7C68D36-3926-47E9-B4B1-613AF87ADF2C}" destId="{8B06A7AB-AC9E-42A7-8724-713621045EA7}" srcOrd="0" destOrd="0" parTransId="{F93EE03D-F103-4DB0-82B5-55AFDC3900C0}" sibTransId="{233C5DE5-E178-4379-BA68-86F81A785C16}"/>
    <dgm:cxn modelId="{A9B36759-D186-476C-8088-949B0035660A}" type="presOf" srcId="{1C1F9356-D542-4FD6-AEAA-21B4DA21347D}" destId="{02A19D7B-2651-4C38-97FA-E8FDD747CBFA}" srcOrd="0" destOrd="0" presId="urn:microsoft.com/office/officeart/2005/8/layout/hierarchy1"/>
    <dgm:cxn modelId="{531EED2C-D5E9-406F-A453-0B1627F228C8}" type="presOf" srcId="{555A2863-87A4-4E5F-B9E1-0D30062D9AD5}" destId="{4A2E2F28-5245-4A37-BD94-060732CB7325}" srcOrd="0" destOrd="0" presId="urn:microsoft.com/office/officeart/2005/8/layout/hierarchy1"/>
    <dgm:cxn modelId="{2EEB2119-D340-4C7D-84B5-3CC94556EBA1}" srcId="{438306A4-8288-4EE6-8A86-3A19135BE13D}" destId="{56A9176B-A149-434A-B4FC-972CB2A798C0}" srcOrd="0" destOrd="0" parTransId="{555A2863-87A4-4E5F-B9E1-0D30062D9AD5}" sibTransId="{0AC9120F-4B45-488D-9C2D-697ABC3FF5A9}"/>
    <dgm:cxn modelId="{647CA971-9693-42DF-95AD-54E5D8FB8A1E}" type="presOf" srcId="{56A9176B-A149-434A-B4FC-972CB2A798C0}" destId="{04D724FA-DC72-4487-B690-FB9D51D9F4B5}" srcOrd="0" destOrd="0" presId="urn:microsoft.com/office/officeart/2005/8/layout/hierarchy1"/>
    <dgm:cxn modelId="{62EAC569-B4A6-4AB9-9283-E45A67E9F3ED}" type="presParOf" srcId="{76D08EF0-BC20-40ED-A503-6B39C9E7770E}" destId="{C8FFB98E-871F-48F3-8986-A0DE0B53C5A8}" srcOrd="0" destOrd="0" presId="urn:microsoft.com/office/officeart/2005/8/layout/hierarchy1"/>
    <dgm:cxn modelId="{9913E297-F54E-4F8C-90D5-57F935004BE3}" type="presParOf" srcId="{C8FFB98E-871F-48F3-8986-A0DE0B53C5A8}" destId="{98F673C8-42FC-4E4F-9E44-2E334F92D353}" srcOrd="0" destOrd="0" presId="urn:microsoft.com/office/officeart/2005/8/layout/hierarchy1"/>
    <dgm:cxn modelId="{6FC2BD20-C379-4C4D-AA60-07995C9D7CC3}" type="presParOf" srcId="{98F673C8-42FC-4E4F-9E44-2E334F92D353}" destId="{EC831A14-6158-47BF-B6F0-EB8F95144A3C}" srcOrd="0" destOrd="0" presId="urn:microsoft.com/office/officeart/2005/8/layout/hierarchy1"/>
    <dgm:cxn modelId="{11CE00C4-7781-47BB-BBF3-46F894F6CCEA}" type="presParOf" srcId="{98F673C8-42FC-4E4F-9E44-2E334F92D353}" destId="{BB166402-A3FE-45C6-BD1D-129A28429513}" srcOrd="1" destOrd="0" presId="urn:microsoft.com/office/officeart/2005/8/layout/hierarchy1"/>
    <dgm:cxn modelId="{6EFF3130-3351-4105-9DD3-33AF7A2A6188}" type="presParOf" srcId="{C8FFB98E-871F-48F3-8986-A0DE0B53C5A8}" destId="{F6F3A74E-A8D8-4D37-8B62-82E98D8CB838}" srcOrd="1" destOrd="0" presId="urn:microsoft.com/office/officeart/2005/8/layout/hierarchy1"/>
    <dgm:cxn modelId="{88207AF1-12FA-42D7-B9CF-F8EC1821305E}" type="presParOf" srcId="{F6F3A74E-A8D8-4D37-8B62-82E98D8CB838}" destId="{06AD9D84-4E6D-41BA-AC96-BA8385F9CC82}" srcOrd="0" destOrd="0" presId="urn:microsoft.com/office/officeart/2005/8/layout/hierarchy1"/>
    <dgm:cxn modelId="{05378EE5-959C-4013-A3A0-98D32F8E1890}" type="presParOf" srcId="{F6F3A74E-A8D8-4D37-8B62-82E98D8CB838}" destId="{EADC08A0-9ED4-4461-82E1-6906A2FBFD90}" srcOrd="1" destOrd="0" presId="urn:microsoft.com/office/officeart/2005/8/layout/hierarchy1"/>
    <dgm:cxn modelId="{AB2AF8A1-89AB-4D48-9C40-E375A71A67D0}" type="presParOf" srcId="{EADC08A0-9ED4-4461-82E1-6906A2FBFD90}" destId="{7AC29077-3199-46FC-ADB6-26FB81E2D438}" srcOrd="0" destOrd="0" presId="urn:microsoft.com/office/officeart/2005/8/layout/hierarchy1"/>
    <dgm:cxn modelId="{99356865-F1B8-4561-9FA7-696AB219DE65}" type="presParOf" srcId="{7AC29077-3199-46FC-ADB6-26FB81E2D438}" destId="{700F57C9-5739-42FA-B93B-4A4FCF0BCB8D}" srcOrd="0" destOrd="0" presId="urn:microsoft.com/office/officeart/2005/8/layout/hierarchy1"/>
    <dgm:cxn modelId="{65EE44C1-57A2-4E7E-A688-B7DAEEFC37F0}" type="presParOf" srcId="{7AC29077-3199-46FC-ADB6-26FB81E2D438}" destId="{A3EF974D-56FB-4E88-B58F-6B481C4DA0C2}" srcOrd="1" destOrd="0" presId="urn:microsoft.com/office/officeart/2005/8/layout/hierarchy1"/>
    <dgm:cxn modelId="{B7B91DDA-6606-4AAD-95D2-12D95B591EAC}" type="presParOf" srcId="{EADC08A0-9ED4-4461-82E1-6906A2FBFD90}" destId="{86ED8E49-2E64-4DD8-A61C-C194F5146399}" srcOrd="1" destOrd="0" presId="urn:microsoft.com/office/officeart/2005/8/layout/hierarchy1"/>
    <dgm:cxn modelId="{A99CE729-FA5D-465A-95EF-1CED90D9FD1C}" type="presParOf" srcId="{86ED8E49-2E64-4DD8-A61C-C194F5146399}" destId="{0C1BEE17-1A3C-4C11-9447-30EC9D983F51}" srcOrd="0" destOrd="0" presId="urn:microsoft.com/office/officeart/2005/8/layout/hierarchy1"/>
    <dgm:cxn modelId="{71F5D3AB-44B1-4604-A662-EC5147183D0F}" type="presParOf" srcId="{86ED8E49-2E64-4DD8-A61C-C194F5146399}" destId="{BE746618-8DC2-4AD4-BFB1-80D661FDB155}" srcOrd="1" destOrd="0" presId="urn:microsoft.com/office/officeart/2005/8/layout/hierarchy1"/>
    <dgm:cxn modelId="{91913353-95C1-46F5-9973-A93D4BD57D5F}" type="presParOf" srcId="{BE746618-8DC2-4AD4-BFB1-80D661FDB155}" destId="{56EF8B8B-DEFE-4CF1-9B2B-BF8EDDCAB2CB}" srcOrd="0" destOrd="0" presId="urn:microsoft.com/office/officeart/2005/8/layout/hierarchy1"/>
    <dgm:cxn modelId="{0A445459-0C02-4F36-8189-2AAADD1E126B}" type="presParOf" srcId="{56EF8B8B-DEFE-4CF1-9B2B-BF8EDDCAB2CB}" destId="{5963561E-E3A5-4273-B0B7-57F7656EB6ED}" srcOrd="0" destOrd="0" presId="urn:microsoft.com/office/officeart/2005/8/layout/hierarchy1"/>
    <dgm:cxn modelId="{A660E4AA-7D0B-4D48-A639-BECA34D6E1ED}" type="presParOf" srcId="{56EF8B8B-DEFE-4CF1-9B2B-BF8EDDCAB2CB}" destId="{AB5ADF81-E1F7-4AA4-A9F7-5C649D82C342}" srcOrd="1" destOrd="0" presId="urn:microsoft.com/office/officeart/2005/8/layout/hierarchy1"/>
    <dgm:cxn modelId="{D7FE1457-BB9B-461D-AF5A-9923260B44E2}" type="presParOf" srcId="{BE746618-8DC2-4AD4-BFB1-80D661FDB155}" destId="{95D08E11-3345-424F-BCEC-B6A228818505}" srcOrd="1" destOrd="0" presId="urn:microsoft.com/office/officeart/2005/8/layout/hierarchy1"/>
    <dgm:cxn modelId="{BF44F81C-250B-4FA8-AE63-C9DCFB862247}" type="presParOf" srcId="{F6F3A74E-A8D8-4D37-8B62-82E98D8CB838}" destId="{4C357AA8-C777-4F1F-86DF-C7C4C94FC13E}" srcOrd="2" destOrd="0" presId="urn:microsoft.com/office/officeart/2005/8/layout/hierarchy1"/>
    <dgm:cxn modelId="{F70E6340-BE91-4DAC-B8A4-AC57E749569F}" type="presParOf" srcId="{F6F3A74E-A8D8-4D37-8B62-82E98D8CB838}" destId="{BB6BFF33-7E8D-40A9-A9B0-F9B1AA202DCA}" srcOrd="3" destOrd="0" presId="urn:microsoft.com/office/officeart/2005/8/layout/hierarchy1"/>
    <dgm:cxn modelId="{DE0C9403-C1AD-4AEA-B87F-277927B5A0CF}" type="presParOf" srcId="{BB6BFF33-7E8D-40A9-A9B0-F9B1AA202DCA}" destId="{B03D48E4-C6F7-43AE-AED8-8E1727DEE940}" srcOrd="0" destOrd="0" presId="urn:microsoft.com/office/officeart/2005/8/layout/hierarchy1"/>
    <dgm:cxn modelId="{F6E1D3A3-2113-46C8-8910-EFFF6AAA3727}" type="presParOf" srcId="{B03D48E4-C6F7-43AE-AED8-8E1727DEE940}" destId="{2175D976-A5D0-4E2D-B1F2-7E9C9EF524FD}" srcOrd="0" destOrd="0" presId="urn:microsoft.com/office/officeart/2005/8/layout/hierarchy1"/>
    <dgm:cxn modelId="{D5CDF9C9-19F2-4D64-9C1C-88DE3F9E9152}" type="presParOf" srcId="{B03D48E4-C6F7-43AE-AED8-8E1727DEE940}" destId="{CBB8A35D-5B50-43B8-8F23-7CDD58D9C35E}" srcOrd="1" destOrd="0" presId="urn:microsoft.com/office/officeart/2005/8/layout/hierarchy1"/>
    <dgm:cxn modelId="{6803BE76-DE26-4D0B-A7D3-E21813DFE9D6}" type="presParOf" srcId="{BB6BFF33-7E8D-40A9-A9B0-F9B1AA202DCA}" destId="{9FA0C1CB-5B96-4E4C-BA54-2CA782A7D1F8}" srcOrd="1" destOrd="0" presId="urn:microsoft.com/office/officeart/2005/8/layout/hierarchy1"/>
    <dgm:cxn modelId="{6D64BB37-42F8-47A8-B9AA-30A36E8D76D4}" type="presParOf" srcId="{9FA0C1CB-5B96-4E4C-BA54-2CA782A7D1F8}" destId="{4A2E2F28-5245-4A37-BD94-060732CB7325}" srcOrd="0" destOrd="0" presId="urn:microsoft.com/office/officeart/2005/8/layout/hierarchy1"/>
    <dgm:cxn modelId="{C974CA33-34EE-4969-93E4-A0001D796D24}" type="presParOf" srcId="{9FA0C1CB-5B96-4E4C-BA54-2CA782A7D1F8}" destId="{EAD5CC16-636E-41EE-B2E6-0ABCC636507B}" srcOrd="1" destOrd="0" presId="urn:microsoft.com/office/officeart/2005/8/layout/hierarchy1"/>
    <dgm:cxn modelId="{5BF8976C-F510-4759-AD65-299C950DF053}" type="presParOf" srcId="{EAD5CC16-636E-41EE-B2E6-0ABCC636507B}" destId="{A461C46A-11E0-4822-BEFA-B9D24E05110E}" srcOrd="0" destOrd="0" presId="urn:microsoft.com/office/officeart/2005/8/layout/hierarchy1"/>
    <dgm:cxn modelId="{72E418A2-853E-4F6E-864D-CF41B46D0BD8}" type="presParOf" srcId="{A461C46A-11E0-4822-BEFA-B9D24E05110E}" destId="{C1BCA3E3-7D6A-4073-860E-D2E94893C11F}" srcOrd="0" destOrd="0" presId="urn:microsoft.com/office/officeart/2005/8/layout/hierarchy1"/>
    <dgm:cxn modelId="{93AF6157-BCD0-4275-AD85-0712B8166FA4}" type="presParOf" srcId="{A461C46A-11E0-4822-BEFA-B9D24E05110E}" destId="{04D724FA-DC72-4487-B690-FB9D51D9F4B5}" srcOrd="1" destOrd="0" presId="urn:microsoft.com/office/officeart/2005/8/layout/hierarchy1"/>
    <dgm:cxn modelId="{67653DE4-D54F-4C43-BFD9-A0E78F5685E1}" type="presParOf" srcId="{EAD5CC16-636E-41EE-B2E6-0ABCC636507B}" destId="{9FCF2030-1996-4072-B64D-94A43BE92C70}" srcOrd="1" destOrd="0" presId="urn:microsoft.com/office/officeart/2005/8/layout/hierarchy1"/>
    <dgm:cxn modelId="{7854B19A-0A36-4474-B816-3BDB06175BC8}" type="presParOf" srcId="{F6F3A74E-A8D8-4D37-8B62-82E98D8CB838}" destId="{5FF0A39B-5811-4088-84B5-1065496CE91C}" srcOrd="4" destOrd="0" presId="urn:microsoft.com/office/officeart/2005/8/layout/hierarchy1"/>
    <dgm:cxn modelId="{E1E1B9C5-2334-452B-AB81-ABF6C6448F2A}" type="presParOf" srcId="{F6F3A74E-A8D8-4D37-8B62-82E98D8CB838}" destId="{AF804A7C-9F9C-4E8A-8901-A9DBD0F5E9F5}" srcOrd="5" destOrd="0" presId="urn:microsoft.com/office/officeart/2005/8/layout/hierarchy1"/>
    <dgm:cxn modelId="{B2589ED7-D609-41C7-9CED-3B8966D3E322}" type="presParOf" srcId="{AF804A7C-9F9C-4E8A-8901-A9DBD0F5E9F5}" destId="{492DA01E-04AD-48C4-B5E8-83389D3D4589}" srcOrd="0" destOrd="0" presId="urn:microsoft.com/office/officeart/2005/8/layout/hierarchy1"/>
    <dgm:cxn modelId="{AB94D570-4E81-43AD-A71D-ABB566263F7B}" type="presParOf" srcId="{492DA01E-04AD-48C4-B5E8-83389D3D4589}" destId="{3E7753CD-D55D-4728-858B-55A19F58184B}" srcOrd="0" destOrd="0" presId="urn:microsoft.com/office/officeart/2005/8/layout/hierarchy1"/>
    <dgm:cxn modelId="{1AAD08CF-8F84-4252-A9BB-F2C598F151C5}" type="presParOf" srcId="{492DA01E-04AD-48C4-B5E8-83389D3D4589}" destId="{D2F5D950-BCC5-49FF-BCAB-DE7D944A774D}" srcOrd="1" destOrd="0" presId="urn:microsoft.com/office/officeart/2005/8/layout/hierarchy1"/>
    <dgm:cxn modelId="{55A097A0-43B7-481D-ADD2-94F951F9D914}" type="presParOf" srcId="{AF804A7C-9F9C-4E8A-8901-A9DBD0F5E9F5}" destId="{6EF4B5F3-9A89-4C28-A4A1-347E3F3057AA}" srcOrd="1" destOrd="0" presId="urn:microsoft.com/office/officeart/2005/8/layout/hierarchy1"/>
    <dgm:cxn modelId="{EBE6BEA7-B276-44A4-8D2F-B115BDA26DDC}" type="presParOf" srcId="{6EF4B5F3-9A89-4C28-A4A1-347E3F3057AA}" destId="{CD66306F-E499-4891-A5A9-7F2A151B35C0}" srcOrd="0" destOrd="0" presId="urn:microsoft.com/office/officeart/2005/8/layout/hierarchy1"/>
    <dgm:cxn modelId="{DD5CB9F1-F12C-493D-9FA4-C0C72C64FA21}" type="presParOf" srcId="{6EF4B5F3-9A89-4C28-A4A1-347E3F3057AA}" destId="{CE46D26B-1554-48ED-AC7C-4855E2104484}" srcOrd="1" destOrd="0" presId="urn:microsoft.com/office/officeart/2005/8/layout/hierarchy1"/>
    <dgm:cxn modelId="{D1FD5A5F-FAE4-4771-93E7-2F8394DA5EF9}" type="presParOf" srcId="{CE46D26B-1554-48ED-AC7C-4855E2104484}" destId="{40DE93AF-6599-4664-AFD2-89BDE2BA2A0A}" srcOrd="0" destOrd="0" presId="urn:microsoft.com/office/officeart/2005/8/layout/hierarchy1"/>
    <dgm:cxn modelId="{B51D24C7-B793-42AB-89C7-7F25E729FAC4}" type="presParOf" srcId="{40DE93AF-6599-4664-AFD2-89BDE2BA2A0A}" destId="{7AF0F075-6091-485F-8BAE-7B926F2DB8B7}" srcOrd="0" destOrd="0" presId="urn:microsoft.com/office/officeart/2005/8/layout/hierarchy1"/>
    <dgm:cxn modelId="{4A4BBD0E-0A20-4E39-AAE1-D3B471841DDB}" type="presParOf" srcId="{40DE93AF-6599-4664-AFD2-89BDE2BA2A0A}" destId="{02A19D7B-2651-4C38-97FA-E8FDD747CBFA}" srcOrd="1" destOrd="0" presId="urn:microsoft.com/office/officeart/2005/8/layout/hierarchy1"/>
    <dgm:cxn modelId="{E7507C84-BAB8-43D8-8F20-3B1FEEF349D6}" type="presParOf" srcId="{CE46D26B-1554-48ED-AC7C-4855E2104484}" destId="{99299F9F-0E81-45B6-82F1-B55B50FB3B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7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2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1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6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0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2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9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6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091C-2874-4B54-9580-C5084B2B0487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C0B77-6876-49B8-9BB9-6D5033B9E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2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179"/>
            <a:ext cx="10515600" cy="5727784"/>
          </a:xfrm>
        </p:spPr>
        <p:txBody>
          <a:bodyPr/>
          <a:lstStyle/>
          <a:p>
            <a:pPr marL="0" indent="0" algn="ctr">
              <a:buNone/>
            </a:pPr>
            <a:endParaRPr lang="ar-KW" dirty="0" smtClean="0"/>
          </a:p>
          <a:p>
            <a:pPr marL="0" indent="0" algn="ctr">
              <a:buNone/>
            </a:pPr>
            <a:r>
              <a:rPr lang="ar-KW" sz="4800" dirty="0"/>
              <a:t>المحاضره السادسه</a:t>
            </a:r>
          </a:p>
          <a:p>
            <a:pPr marL="0" indent="0" algn="ctr">
              <a:buNone/>
            </a:pPr>
            <a:endParaRPr lang="ar-KW" dirty="0" smtClean="0"/>
          </a:p>
          <a:p>
            <a:pPr marL="0" indent="0" algn="ctr">
              <a:buNone/>
            </a:pPr>
            <a:r>
              <a:rPr lang="ar-KW" sz="4000" dirty="0" smtClean="0"/>
              <a:t>المقذوفات</a:t>
            </a:r>
          </a:p>
          <a:p>
            <a:pPr marL="0" indent="0" algn="r">
              <a:buNone/>
            </a:pPr>
            <a:r>
              <a:rPr lang="ar-KW" dirty="0" smtClean="0"/>
              <a:t>اعداد</a:t>
            </a:r>
          </a:p>
          <a:p>
            <a:pPr marL="0" indent="0" algn="r">
              <a:buNone/>
            </a:pPr>
            <a:r>
              <a:rPr lang="ar-KW" dirty="0" smtClean="0"/>
              <a:t>          ا/د محمد احمد الشامى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705" y="409074"/>
            <a:ext cx="10860506" cy="60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80" y="335756"/>
            <a:ext cx="1156899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16" y="368968"/>
            <a:ext cx="10928684" cy="61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475" y="513348"/>
            <a:ext cx="11029950" cy="588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" y="440768"/>
            <a:ext cx="11879263" cy="59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216568"/>
            <a:ext cx="11726863" cy="612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1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21" y="265113"/>
            <a:ext cx="11566357" cy="63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095" y="401053"/>
            <a:ext cx="11349789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5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" y="344904"/>
            <a:ext cx="11791950" cy="61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887" y="385011"/>
            <a:ext cx="11420475" cy="608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4" y="609600"/>
            <a:ext cx="9135979" cy="75397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1053" y="2053388"/>
            <a:ext cx="10952747" cy="42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7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274" y="56147"/>
            <a:ext cx="9954125" cy="67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26" y="120316"/>
            <a:ext cx="11606463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0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36" y="288758"/>
            <a:ext cx="11421979" cy="6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905" y="216568"/>
            <a:ext cx="11349789" cy="63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4695"/>
            <a:ext cx="11662611" cy="61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22" y="286544"/>
            <a:ext cx="11157284" cy="63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989" y="216569"/>
            <a:ext cx="11462085" cy="634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488" y="762000"/>
            <a:ext cx="9963150" cy="51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9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296" y="184484"/>
            <a:ext cx="12023558" cy="65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4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621" y="160338"/>
            <a:ext cx="11117179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3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9179"/>
            <a:ext cx="10515600" cy="5727784"/>
          </a:xfrm>
        </p:spPr>
        <p:txBody>
          <a:bodyPr/>
          <a:lstStyle/>
          <a:p>
            <a:pPr marL="0" indent="0" algn="ctr" rtl="1">
              <a:buNone/>
            </a:pPr>
            <a:endParaRPr lang="ar-KW" dirty="0" smtClean="0"/>
          </a:p>
          <a:p>
            <a:pPr marL="0" indent="0" algn="ctr" rtl="1">
              <a:buNone/>
            </a:pPr>
            <a:r>
              <a:rPr lang="ar-KW" sz="3600" b="1" dirty="0" smtClean="0"/>
              <a:t>مسار المقذوف </a:t>
            </a:r>
            <a:endParaRPr lang="en-US" sz="3600" b="1" dirty="0"/>
          </a:p>
          <a:p>
            <a:pPr algn="r" rtl="1"/>
            <a:endParaRPr lang="ar-KW" dirty="0" smtClean="0"/>
          </a:p>
          <a:p>
            <a:pPr algn="r" rtl="1"/>
            <a:endParaRPr lang="ar-KW" dirty="0"/>
          </a:p>
          <a:p>
            <a:pPr algn="r" rtl="1"/>
            <a:endParaRPr lang="ar-KW" dirty="0" smtClean="0"/>
          </a:p>
          <a:p>
            <a:pPr algn="r" rtl="1"/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85996512"/>
              </p:ext>
            </p:extLst>
          </p:nvPr>
        </p:nvGraphicFramePr>
        <p:xfrm>
          <a:off x="1299409" y="1732549"/>
          <a:ext cx="9516979" cy="4588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45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054" y="433138"/>
            <a:ext cx="11365830" cy="607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4" y="241300"/>
            <a:ext cx="115824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1" y="344905"/>
            <a:ext cx="11421978" cy="587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41" y="385012"/>
            <a:ext cx="11510211" cy="59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2063" y="198020"/>
            <a:ext cx="5334000" cy="27717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72063" y="3327985"/>
            <a:ext cx="5334000" cy="2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221" y="312821"/>
            <a:ext cx="11341768" cy="61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211" y="184482"/>
            <a:ext cx="10563726" cy="65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883" y="128337"/>
            <a:ext cx="11421979" cy="63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969" y="120316"/>
            <a:ext cx="10515600" cy="1275348"/>
          </a:xfrm>
        </p:spPr>
        <p:txBody>
          <a:bodyPr>
            <a:normAutofit fontScale="90000"/>
          </a:bodyPr>
          <a:lstStyle/>
          <a:p>
            <a:pPr algn="ctr" rtl="1"/>
            <a:r>
              <a:rPr lang="ar-KW" b="1" dirty="0"/>
              <a:t>حركه المقذوف افقياً(حركه فى بعد واحد)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37" y="1451812"/>
            <a:ext cx="10984163" cy="50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5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37411"/>
            <a:ext cx="10515600" cy="55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1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37" y="473243"/>
            <a:ext cx="11285621" cy="57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51</Words>
  <Application>Microsoft Office PowerPoint</Application>
  <PresentationFormat>Widescreen</PresentationFormat>
  <Paragraphs>18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حركه المقذوف افقياً(حركه فى بعد واحد)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Rafat AlShami</dc:creator>
  <cp:lastModifiedBy>Rafat AlShami</cp:lastModifiedBy>
  <cp:revision>21</cp:revision>
  <dcterms:created xsi:type="dcterms:W3CDTF">2018-03-23T23:12:34Z</dcterms:created>
  <dcterms:modified xsi:type="dcterms:W3CDTF">2018-03-24T16:11:39Z</dcterms:modified>
</cp:coreProperties>
</file>