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5CA2BD-7F10-4C4F-A0C6-8694F4B5AD01}" type="datetimeFigureOut">
              <a:rPr lang="ar-EG" smtClean="0"/>
              <a:t>25/08/1439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8AC3A6-C52E-4159-A047-9AD5923CCDE6}" type="slidenum">
              <a:rPr lang="ar-EG" smtClean="0"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ar-EG" sz="4000" dirty="0" smtClean="0">
                <a:solidFill>
                  <a:srgbClr val="FFFF00"/>
                </a:solidFill>
              </a:rPr>
              <a:t>التحليل</a:t>
            </a:r>
            <a:r>
              <a:rPr lang="ar-EG" sz="4000" dirty="0" smtClean="0">
                <a:solidFill>
                  <a:srgbClr val="FFFF00"/>
                </a:solidFill>
              </a:rPr>
              <a:t> الفني</a:t>
            </a:r>
            <a:br>
              <a:rPr lang="ar-EG" sz="4000" dirty="0" smtClean="0">
                <a:solidFill>
                  <a:srgbClr val="FFFF00"/>
                </a:solidFill>
              </a:rPr>
            </a:br>
            <a:r>
              <a:rPr lang="ar-EG" sz="4000" dirty="0" smtClean="0">
                <a:solidFill>
                  <a:srgbClr val="FFFF00"/>
                </a:solidFill>
              </a:rPr>
              <a:t>لطرق السباحة والبدء والدوران</a:t>
            </a:r>
            <a:endParaRPr lang="ar-EG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057852"/>
          </a:xfrm>
        </p:spPr>
        <p:txBody>
          <a:bodyPr>
            <a:normAutofit fontScale="85000" lnSpcReduction="20000"/>
          </a:bodyPr>
          <a:lstStyle/>
          <a:p>
            <a:pPr algn="ctr"/>
            <a:endParaRPr lang="ar-EG" sz="3200" b="1" dirty="0" smtClean="0"/>
          </a:p>
          <a:p>
            <a:pPr algn="ctr"/>
            <a:r>
              <a:rPr lang="ar-EG" sz="4100" b="1" dirty="0" smtClean="0"/>
              <a:t>إعداد :</a:t>
            </a:r>
          </a:p>
          <a:p>
            <a:pPr algn="ctr"/>
            <a:r>
              <a:rPr lang="ar-EG" sz="4100" b="1" dirty="0" smtClean="0"/>
              <a:t>د / محمد جودة قنديل</a:t>
            </a:r>
          </a:p>
          <a:p>
            <a:pPr algn="ctr"/>
            <a:r>
              <a:rPr lang="en-US" sz="3200" b="1" dirty="0" smtClean="0"/>
              <a:t>0122 41 545 41</a:t>
            </a:r>
            <a:endParaRPr lang="ar-EG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ar-EG" sz="4000" dirty="0" smtClean="0"/>
              <a:t>التحليل الفني لسباحة الفراشة</a:t>
            </a:r>
            <a:endParaRPr lang="ar-EG" sz="4000" dirty="0"/>
          </a:p>
        </p:txBody>
      </p:sp>
      <p:pic>
        <p:nvPicPr>
          <p:cNvPr id="4" name="Content Placeholder 3" descr="1- BF checkli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7723" y="1785927"/>
            <a:ext cx="6588554" cy="453867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ar-EG" sz="4000" dirty="0" smtClean="0"/>
              <a:t>التحليل الفني لسباحة الظهر</a:t>
            </a:r>
            <a:endParaRPr lang="ar-EG" sz="4000" dirty="0"/>
          </a:p>
        </p:txBody>
      </p:sp>
      <p:pic>
        <p:nvPicPr>
          <p:cNvPr id="4" name="Content Placeholder 3" descr="2- BK checkli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785925"/>
            <a:ext cx="6500858" cy="453867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ar-EG" sz="4000" dirty="0" smtClean="0"/>
              <a:t>التحليل الفني لسباحة الصدر</a:t>
            </a:r>
            <a:endParaRPr lang="ar-EG" sz="4000" dirty="0"/>
          </a:p>
        </p:txBody>
      </p:sp>
      <p:pic>
        <p:nvPicPr>
          <p:cNvPr id="4" name="Content Placeholder 3" descr="3- BR checkli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785927"/>
            <a:ext cx="6643734" cy="453867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ar-EG" sz="4000" dirty="0" smtClean="0"/>
              <a:t>التحليل الفني لسباحة الحرة</a:t>
            </a:r>
            <a:endParaRPr lang="ar-EG" sz="4000" dirty="0"/>
          </a:p>
        </p:txBody>
      </p:sp>
      <p:pic>
        <p:nvPicPr>
          <p:cNvPr id="4" name="Content Placeholder 3" descr="4- FS checkli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193" y="1857364"/>
            <a:ext cx="6553613" cy="43894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Autofit/>
          </a:bodyPr>
          <a:lstStyle/>
          <a:p>
            <a:r>
              <a:rPr lang="ar-EG" sz="4000" dirty="0" smtClean="0"/>
              <a:t>البدء في سباحة الفراشة والصدر والحرة</a:t>
            </a:r>
            <a:endParaRPr lang="ar-EG" sz="4000" dirty="0"/>
          </a:p>
        </p:txBody>
      </p:sp>
      <p:pic>
        <p:nvPicPr>
          <p:cNvPr id="4" name="Content Placeholder 3" descr="5- freestyle star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79251"/>
            <a:ext cx="8229600" cy="31012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ar-EG" sz="4000" dirty="0" smtClean="0"/>
              <a:t>البدء في سباحة الظهر</a:t>
            </a:r>
            <a:endParaRPr lang="ar-EG" sz="4000" dirty="0"/>
          </a:p>
        </p:txBody>
      </p:sp>
      <p:pic>
        <p:nvPicPr>
          <p:cNvPr id="4" name="Content Placeholder 3" descr="6- backstroke star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571744"/>
            <a:ext cx="8072494" cy="237728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ar-EG" sz="4000" dirty="0" smtClean="0"/>
              <a:t>الدوران في طرق السباحة الأربعة</a:t>
            </a:r>
            <a:endParaRPr lang="ar-EG" sz="4000" dirty="0"/>
          </a:p>
        </p:txBody>
      </p:sp>
      <p:pic>
        <p:nvPicPr>
          <p:cNvPr id="4" name="Content Placeholder 3" descr="7- all strokes tur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785926"/>
            <a:ext cx="5072097" cy="471490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44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التحليل الفني لطرق السباحة والبدء والدوران</vt:lpstr>
      <vt:lpstr>التحليل الفني لسباحة الفراشة</vt:lpstr>
      <vt:lpstr>التحليل الفني لسباحة الظهر</vt:lpstr>
      <vt:lpstr>التحليل الفني لسباحة الصدر</vt:lpstr>
      <vt:lpstr>التحليل الفني لسباحة الحرة</vt:lpstr>
      <vt:lpstr>البدء في سباحة الفراشة والصدر والحرة</vt:lpstr>
      <vt:lpstr>البدء في سباحة الظهر</vt:lpstr>
      <vt:lpstr>الدوران في طرق السباحة الأربعة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التحليل الفني لطرق السباحة والبدء والدوران</dc:title>
  <dc:creator>El-shark</dc:creator>
  <cp:lastModifiedBy>El-shark</cp:lastModifiedBy>
  <cp:revision>4</cp:revision>
  <dcterms:created xsi:type="dcterms:W3CDTF">2018-05-09T22:43:31Z</dcterms:created>
  <dcterms:modified xsi:type="dcterms:W3CDTF">2018-05-09T23:16:07Z</dcterms:modified>
</cp:coreProperties>
</file>