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3/17/2020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4178476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3/17/2020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13183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3/17/2020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98970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3/17/2020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1258039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3/17/2020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280533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white"/>
                </a:solidFill>
              </a:rPr>
              <a:pPr/>
              <a:t>3/17/2020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03498430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prstClr val="white"/>
                </a:solidFill>
              </a:rPr>
              <a:pPr/>
              <a:t>3/17/2020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865493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prstClr val="black"/>
                </a:solidFill>
              </a:rPr>
              <a:pPr/>
              <a:t>3/17/2020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577135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solidFill>
                  <a:prstClr val="white"/>
                </a:solidFill>
              </a:rPr>
              <a:pPr/>
              <a:t>3/17/2020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2606875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prstClr val="black"/>
                </a:solidFill>
              </a:rPr>
              <a:pPr/>
              <a:t>3/17/2020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64200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solidFill>
                  <a:prstClr val="black"/>
                </a:solidFill>
              </a:rPr>
              <a:pPr/>
              <a:t>3/17/2020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84716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3/17/2020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0855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3/17/2020</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62705336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3/17/2020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6889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3/17/2020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0754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white"/>
                </a:solidFill>
              </a:rPr>
              <a:pPr/>
              <a:t>3/17/2020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0717916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prstClr val="white"/>
                </a:solidFill>
              </a:rPr>
              <a:pPr/>
              <a:t>3/17/2020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87297004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prstClr val="black"/>
                </a:solidFill>
              </a:rPr>
              <a:pPr/>
              <a:t>3/17/2020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087636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solidFill>
                  <a:prstClr val="white"/>
                </a:solidFill>
              </a:rPr>
              <a:pPr/>
              <a:t>3/17/2020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96586177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prstClr val="black"/>
                </a:solidFill>
              </a:rPr>
              <a:pPr/>
              <a:t>3/17/2020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70317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solidFill>
                  <a:prstClr val="black"/>
                </a:solidFill>
              </a:rPr>
              <a:pPr/>
              <a:t>3/17/2020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4817389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3/17/2020</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43597301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solidFill>
                  <a:prstClr val="black"/>
                </a:solidFill>
              </a:rPr>
              <a:pPr/>
              <a:t>3/17/2020</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97690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solidFill>
                  <a:prstClr val="black"/>
                </a:solidFill>
              </a:rPr>
              <a:pPr/>
              <a:t>3/17/2020</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7481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8458200" cy="3492691"/>
          </a:xfrm>
        </p:spPr>
        <p:txBody>
          <a:bodyPr>
            <a:normAutofit/>
          </a:bodyPr>
          <a:lstStyle/>
          <a:p>
            <a:pPr marL="0" marR="64008" lvl="0" indent="0" algn="ctr">
              <a:buClr>
                <a:srgbClr val="2DA2BF"/>
              </a:buClr>
              <a:buNone/>
            </a:pPr>
            <a:r>
              <a:rPr lang="ar-EG" dirty="0" smtClean="0">
                <a:solidFill>
                  <a:srgbClr val="464646"/>
                </a:solidFill>
              </a:rPr>
              <a:t>تطبيقات الميكانيكا الحيويه في رياضه التخصص</a:t>
            </a:r>
          </a:p>
          <a:p>
            <a:pPr marL="0" marR="64008" lvl="0" indent="0" algn="ctr">
              <a:buClr>
                <a:srgbClr val="2DA2BF"/>
              </a:buClr>
              <a:buNone/>
            </a:pPr>
            <a:r>
              <a:rPr lang="ar-EG" dirty="0" smtClean="0">
                <a:solidFill>
                  <a:srgbClr val="464646"/>
                </a:solidFill>
              </a:rPr>
              <a:t>( السباحه ) </a:t>
            </a:r>
            <a:endParaRPr lang="ar-EG" dirty="0">
              <a:solidFill>
                <a:srgbClr val="464646"/>
              </a:solidFill>
            </a:endParaRPr>
          </a:p>
          <a:p>
            <a:pPr marL="0" marR="64008" lvl="0" indent="0" algn="ctr" rtl="1">
              <a:buClr>
                <a:srgbClr val="2DA2BF"/>
              </a:buClr>
              <a:buNone/>
            </a:pPr>
            <a:r>
              <a:rPr lang="ar-EG" dirty="0" smtClean="0">
                <a:solidFill>
                  <a:srgbClr val="464646"/>
                </a:solidFill>
              </a:rPr>
              <a:t>عنوان المحاضره : التعريف ببعض البرامج المستخدمه في التحليل الحركي</a:t>
            </a:r>
            <a:endParaRPr lang="ar-EG" dirty="0">
              <a:solidFill>
                <a:srgbClr val="464646"/>
              </a:solidFill>
            </a:endParaRPr>
          </a:p>
          <a:p>
            <a:pPr marL="0" marR="64008" lvl="0" indent="0" algn="r">
              <a:buClr>
                <a:srgbClr val="2DA2BF"/>
              </a:buClr>
              <a:buNone/>
            </a:pPr>
            <a:endParaRPr lang="ar-EG" dirty="0">
              <a:solidFill>
                <a:srgbClr val="464646"/>
              </a:solidFill>
            </a:endParaRPr>
          </a:p>
          <a:p>
            <a:pPr marL="0" marR="64008" lvl="0" indent="0" algn="ctr" rtl="1">
              <a:buClr>
                <a:srgbClr val="2DA2BF"/>
              </a:buClr>
              <a:buNone/>
            </a:pPr>
            <a:r>
              <a:rPr lang="ar-EG" dirty="0">
                <a:solidFill>
                  <a:srgbClr val="464646"/>
                </a:solidFill>
                <a:latin typeface="Aldhabi" pitchFamily="2" charset="-78"/>
              </a:rPr>
              <a:t>دكتور محمد مقلد </a:t>
            </a:r>
          </a:p>
          <a:p>
            <a:pPr marL="0" marR="64008" lvl="0" indent="0" algn="ctr" rtl="1">
              <a:buClr>
                <a:srgbClr val="2DA2BF"/>
              </a:buClr>
              <a:buNone/>
            </a:pPr>
            <a:r>
              <a:rPr lang="ar-EG" sz="1600" dirty="0">
                <a:solidFill>
                  <a:srgbClr val="464646"/>
                </a:solidFill>
                <a:latin typeface="Aldhabi" pitchFamily="2" charset="-78"/>
                <a:cs typeface="Aldhabi" pitchFamily="2" charset="-78"/>
              </a:rPr>
              <a:t>استاذ مساعد ورئيس قسم نظريات وتطبيقات الرياضات المائيه – جامعه بنها </a:t>
            </a:r>
            <a:endParaRPr lang="en-US" sz="1600" dirty="0">
              <a:solidFill>
                <a:srgbClr val="464646"/>
              </a:solidFill>
              <a:latin typeface="Aldhabi" pitchFamily="2" charset="-78"/>
              <a:cs typeface="Aldhabi" pitchFamily="2" charset="-78"/>
            </a:endParaRPr>
          </a:p>
        </p:txBody>
      </p:sp>
      <p:sp>
        <p:nvSpPr>
          <p:cNvPr id="3" name="Title 2"/>
          <p:cNvSpPr>
            <a:spLocks noGrp="1"/>
          </p:cNvSpPr>
          <p:nvPr>
            <p:ph type="title"/>
          </p:nvPr>
        </p:nvSpPr>
        <p:spPr>
          <a:xfrm>
            <a:off x="457200" y="152400"/>
            <a:ext cx="8229600" cy="1676400"/>
          </a:xfrm>
        </p:spPr>
        <p:txBody>
          <a:bodyPr>
            <a:normAutofit fontScale="90000"/>
          </a:bodyPr>
          <a:lstStyle/>
          <a:p>
            <a:pPr algn="r" rtl="1"/>
            <a:r>
              <a:rPr lang="ar-EG" sz="1600" dirty="0" smtClean="0"/>
              <a:t/>
            </a:r>
            <a:br>
              <a:rPr lang="ar-EG" sz="1600" dirty="0" smtClean="0"/>
            </a:br>
            <a:r>
              <a:rPr lang="ar-EG" sz="1600" dirty="0"/>
              <a:t/>
            </a:r>
            <a:br>
              <a:rPr lang="ar-EG" sz="1600" dirty="0"/>
            </a:br>
            <a:r>
              <a:rPr lang="ar-EG" sz="1600" dirty="0" smtClean="0"/>
              <a:t/>
            </a:r>
            <a:br>
              <a:rPr lang="ar-EG" sz="1600" dirty="0" smtClean="0"/>
            </a:br>
            <a:r>
              <a:rPr lang="ar-EG" sz="1600" dirty="0"/>
              <a:t/>
            </a:r>
            <a:br>
              <a:rPr lang="ar-EG" sz="1600" dirty="0"/>
            </a:br>
            <a:r>
              <a:rPr lang="ar-EG" sz="1600" dirty="0" smtClean="0"/>
              <a:t>             جامعه بنها </a:t>
            </a:r>
            <a:br>
              <a:rPr lang="ar-EG" sz="1600" dirty="0" smtClean="0"/>
            </a:br>
            <a:r>
              <a:rPr lang="ar-EG" sz="1600" dirty="0" smtClean="0"/>
              <a:t>       كليه التربيه الرياضيه </a:t>
            </a:r>
            <a:br>
              <a:rPr lang="ar-EG" sz="1600" dirty="0" smtClean="0"/>
            </a:br>
            <a:r>
              <a:rPr lang="ar-EG" sz="1600" dirty="0" smtClean="0"/>
              <a:t>تطبيقات ونظريات الرياضات المائيه</a:t>
            </a:r>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81000"/>
            <a:ext cx="1371600" cy="63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563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791200" y="5105400"/>
            <a:ext cx="2819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957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458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935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848600"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22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534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943600" y="5181600"/>
            <a:ext cx="2819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890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10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791200" y="4953000"/>
            <a:ext cx="3048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614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305800" cy="484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791200" y="4953000"/>
            <a:ext cx="2743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854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941526"/>
            <a:ext cx="8229600" cy="58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15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lgn="just" rtl="1">
              <a:buNone/>
            </a:pPr>
            <a:r>
              <a:rPr lang="ar-EG" dirty="0">
                <a:solidFill>
                  <a:srgbClr val="777777"/>
                </a:solidFill>
                <a:latin typeface="Yekan"/>
              </a:rPr>
              <a:t>وهذا البرنامج ينفرد بصفة مميزة وهي امكانية تطبيق اجراءات التحليل على الصورة الاولى فقط لتنتشر تلقائيا على الصور الاخرى أي ان الباحث فقط يحدد نقاط مفاصل اللاعب في الصورة الاولى ليجد ان هذه النقاط قد تحددت تلقائيا في الصور الاخرى للفلم وهكذا اذا تم تحديد زاوية معينة في الصورة الاولى من الفلم فان الصور الاخرى تتحدد قيم الزوايا فيها تلقائيا ، ورغم ما ستجدونه من متعة في هذا البرنامج الشامل الا انه يتطلب اجراءات دقيقة عند التصوير فمبدأ عمل هذا البرنامج يعتمد على اختلاف كمية الاضاءة على مناطق الجسم فيجب مثلا ان يرتدي اللاعب ملابس ضيقة سوداء ويتم صبغ مفاصل الجسم بصبغات بيضاء لكي يستطيع البرنامج من متابعة النقاط من صورة الى اخرى. وفي البرنامج امكانيات اخرى اتمنى ان تكتشفوها بنفسكم .</a:t>
            </a:r>
            <a:endParaRPr lang="en-US" dirty="0"/>
          </a:p>
        </p:txBody>
      </p:sp>
      <p:sp>
        <p:nvSpPr>
          <p:cNvPr id="3" name="Title 2"/>
          <p:cNvSpPr>
            <a:spLocks noGrp="1"/>
          </p:cNvSpPr>
          <p:nvPr>
            <p:ph type="title"/>
          </p:nvPr>
        </p:nvSpPr>
        <p:spPr/>
        <p:txBody>
          <a:bodyPr>
            <a:noAutofit/>
          </a:bodyPr>
          <a:lstStyle/>
          <a:p>
            <a:pPr algn="ctr" rtl="1"/>
            <a:r>
              <a:rPr lang="ar-EG" sz="2800" dirty="0" smtClean="0">
                <a:effectLst/>
                <a:latin typeface="Aldhabi" pitchFamily="2" charset="-78"/>
                <a:cs typeface="Aldhabi" pitchFamily="2" charset="-78"/>
              </a:rPr>
              <a:t>برنامج التحليل الحركي </a:t>
            </a:r>
            <a:r>
              <a:rPr lang="en-US" sz="2800" dirty="0" err="1" smtClean="0">
                <a:effectLst/>
                <a:latin typeface="Aldhabi" pitchFamily="2" charset="-78"/>
                <a:cs typeface="Aldhabi" pitchFamily="2" charset="-78"/>
              </a:rPr>
              <a:t>Maxtraq</a:t>
            </a:r>
            <a:endParaRPr lang="en-US" sz="2800" dirty="0">
              <a:latin typeface="Aldhabi" pitchFamily="2" charset="-78"/>
              <a:cs typeface="Aldhabi" pitchFamily="2" charset="-78"/>
            </a:endParaRPr>
          </a:p>
        </p:txBody>
      </p:sp>
    </p:spTree>
    <p:extLst>
      <p:ext uri="{BB962C8B-B14F-4D97-AF65-F5344CB8AC3E}">
        <p14:creationId xmlns:p14="http://schemas.microsoft.com/office/powerpoint/2010/main" val="694295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ar-EG" dirty="0" smtClean="0"/>
              <a:t>واجهه البرنامج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924800" cy="384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791200" y="4572000"/>
            <a:ext cx="2667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99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807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867400" y="5029200"/>
            <a:ext cx="2743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3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382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715000" y="5105400"/>
            <a:ext cx="2895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40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153400" cy="444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791200" y="4572000"/>
            <a:ext cx="2895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75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791200" y="5181600"/>
            <a:ext cx="2895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115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924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096000" y="5334000"/>
            <a:ext cx="26670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306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8001000"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858000" y="5562600"/>
            <a:ext cx="1676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1064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163</Words>
  <Application>Microsoft Office PowerPoint</Application>
  <PresentationFormat>On-screen Show (4:3)</PresentationFormat>
  <Paragraphs>10</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Concourse</vt:lpstr>
      <vt:lpstr>1_Concourse</vt:lpstr>
      <vt:lpstr>                 جامعه بنها         كليه التربيه الرياضيه  تطبيقات ونظريات الرياضات المائيه</vt:lpstr>
      <vt:lpstr>برنامج التحليل الحركي Maxtraq</vt:lpstr>
      <vt:lpstr>واجهه البرنامج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جامعه بنها         كليه التربيه الرياضيه  تطبيقات ونظريات الرياضات المائيه</dc:title>
  <dc:creator>LENOVO</dc:creator>
  <cp:lastModifiedBy>LENOVO</cp:lastModifiedBy>
  <cp:revision>4</cp:revision>
  <dcterms:created xsi:type="dcterms:W3CDTF">2006-08-16T00:00:00Z</dcterms:created>
  <dcterms:modified xsi:type="dcterms:W3CDTF">2020-03-16T22:10:12Z</dcterms:modified>
</cp:coreProperties>
</file>