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238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0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41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50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38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958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54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3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9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3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99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182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81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520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53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2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71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40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6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6407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365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1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94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4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023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99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117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2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92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9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5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1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58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5892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383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64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516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299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5989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3922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05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0781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81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2552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9630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38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8207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119" indent="0" algn="ctr">
              <a:buNone/>
            </a:lvl2pPr>
            <a:lvl3pPr marL="914238" indent="0" algn="ctr">
              <a:buNone/>
            </a:lvl3pPr>
            <a:lvl4pPr marL="1371356" indent="0" algn="ctr">
              <a:buNone/>
            </a:lvl4pPr>
            <a:lvl5pPr marL="1828475" indent="0" algn="ctr">
              <a:buNone/>
            </a:lvl5pPr>
            <a:lvl6pPr marL="2285594" indent="0" algn="ctr">
              <a:buNone/>
            </a:lvl6pPr>
            <a:lvl7pPr marL="2742713" indent="0" algn="ctr">
              <a:buNone/>
            </a:lvl7pPr>
            <a:lvl8pPr marL="3199832" indent="0" algn="ctr">
              <a:buNone/>
            </a:lvl8pPr>
            <a:lvl9pPr marL="365695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278939"/>
      </p:ext>
    </p:extLst>
  </p:cSld>
  <p:clrMapOvr>
    <a:masterClrMapping/>
  </p:clrMapOvr>
  <p:transition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2" y="76200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334105"/>
      </p:ext>
    </p:extLst>
  </p:cSld>
  <p:clrMapOvr>
    <a:masterClrMapping/>
  </p:clrMapOvr>
  <p:transition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2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343249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2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27557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7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1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38934"/>
      </p:ext>
    </p:extLst>
  </p:cSld>
  <p:clrMapOvr>
    <a:masterClrMapping/>
  </p:clrMapOvr>
  <p:transition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291767"/>
      </p:ext>
    </p:extLst>
  </p:cSld>
  <p:clrMapOvr>
    <a:masterClrMapping/>
  </p:clrMapOvr>
  <p:transition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393747"/>
      </p:ext>
    </p:extLst>
  </p:cSld>
  <p:clrMapOvr>
    <a:masterClrMapping/>
  </p:clrMapOvr>
  <p:transition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2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84864"/>
      </p:ext>
    </p:extLst>
  </p:cSld>
  <p:clrMapOvr>
    <a:masterClrMapping/>
  </p:clrMapOvr>
  <p:transition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09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5132454"/>
      </p:ext>
    </p:extLst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152095"/>
      </p:ext>
    </p:extLst>
  </p:cSld>
  <p:clrMapOvr>
    <a:masterClrMapping/>
  </p:clrMapOvr>
  <p:transition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31-Mar-20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74862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22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87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2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3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srgbClr val="DFDCB7"/>
                </a:solidFill>
              </a:rPr>
              <a:pPr/>
              <a:t>31-Mar-20</a:t>
            </a:fld>
            <a:endParaRPr lang="en-US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56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1C086-D20A-418A-ADD4-E6B49A0A31E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31/03/2020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5D189-6727-489A-8490-2CC01AB8AA1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23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 lIns="91424" tIns="45712" rIns="91424" bIns="45712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2" y="76200"/>
            <a:ext cx="2514600" cy="288925"/>
          </a:xfrm>
          <a:prstGeom prst="rect">
            <a:avLst/>
          </a:prstGeom>
        </p:spPr>
        <p:txBody>
          <a:bodyPr vert="horz" lIns="91424" tIns="45712" rIns="91424" bIns="45712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01"/>
            <a:fld id="{1D8BD707-D9CF-40AE-B4C6-C98DA3205C09}" type="datetimeFigureOut">
              <a:rPr lang="en-US" smtClean="0">
                <a:solidFill>
                  <a:srgbClr val="F0A22E">
                    <a:shade val="75000"/>
                  </a:srgbClr>
                </a:solidFill>
                <a:cs typeface="Arial" charset="0"/>
              </a:rPr>
              <a:pPr defTabSz="801401"/>
              <a:t>31-Mar-20</a:t>
            </a:fld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2" y="76200"/>
            <a:ext cx="3352800" cy="288925"/>
          </a:xfrm>
          <a:prstGeom prst="rect">
            <a:avLst/>
          </a:prstGeom>
        </p:spPr>
        <p:txBody>
          <a:bodyPr vert="horz" lIns="91424" tIns="45712" rIns="91424" bIns="45712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01"/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1" y="6477000"/>
            <a:ext cx="762000" cy="244475"/>
          </a:xfrm>
          <a:prstGeom prst="rect">
            <a:avLst/>
          </a:prstGeom>
        </p:spPr>
        <p:txBody>
          <a:bodyPr vert="horz" lIns="91424" tIns="45712" rIns="91424" bIns="45712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defTabSz="801401"/>
            <a:fld id="{B6F15528-21DE-4FAA-801E-634DDDAF4B2B}" type="slidenum">
              <a:rPr lang="en-US" smtClean="0">
                <a:solidFill>
                  <a:srgbClr val="F0A22E">
                    <a:shade val="75000"/>
                  </a:srgbClr>
                </a:solidFill>
                <a:cs typeface="Arial" charset="0"/>
              </a:rPr>
              <a:pPr defTabSz="801401"/>
              <a:t>‹#›</a:t>
            </a:fld>
            <a:endParaRPr lang="en-US">
              <a:solidFill>
                <a:srgbClr val="F0A22E">
                  <a:shade val="75000"/>
                </a:srgbClr>
              </a:solidFill>
              <a:cs typeface="Arial" charset="0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lIns="91424" tIns="45712" rIns="91424" bIns="45712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4" tIns="45712" rIns="91424" bIns="45712" anchor="t" compatLnSpc="1"/>
          <a:lstStyle/>
          <a:p>
            <a:pPr defTabSz="801401"/>
            <a:endParaRPr lang="en-US" sz="160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59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dissolve/>
  </p:transition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839" indent="-342839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818" indent="-2857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2796" indent="-22856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599916" indent="-22856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034" indent="-22856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153" indent="-22856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272" indent="-22856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8390" indent="-22856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5510" indent="-22856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8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6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5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4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3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2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4000"/>
          </a:xfrm>
        </p:spPr>
        <p:txBody>
          <a:bodyPr>
            <a:noAutofit/>
          </a:bodyPr>
          <a:lstStyle/>
          <a:p>
            <a:pPr algn="ctr" rtl="1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جامعة بنها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كلية </a:t>
            </a:r>
            <a:r>
              <a:rPr lang="ar-EG" sz="7200" b="1" dirty="0">
                <a:latin typeface="Arabic Typesetting" pitchFamily="66" charset="-78"/>
                <a:cs typeface="Arabic Typesetting" pitchFamily="66" charset="-78"/>
              </a:rPr>
              <a:t>التربية الرياضية </a:t>
            </a:r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للبنين</a:t>
            </a:r>
            <a:b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 descr="C:\Users\DR MOHAMED ELNAGAR\Desktop\index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2" y="76200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R MOHAMED ELNAGAR\Desktop\index.png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49687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837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35"/>
    </mc:Choice>
    <mc:Fallback xmlns="">
      <p:transition spd="slow" advTm="883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FF0000"/>
                </a:solidFill>
              </a:rPr>
              <a:t>تابع اهم الادوار المطلوبة من رئيس الاجتماع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7-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توجيه النقاش ومنعه من الانحراف عن هدفه ( إيقاف النقاشات الجانبية ، استئثار بعض المشاركين بالكلام لفترة طويلة …. الخ ) 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8-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حفظ النظام داخل الاجتماع ، والحسم في مواجهة أي محاولات للخروج بالاجتماع عن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هدف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9-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فرض آداب الحديث وقواعد المناقشة على المشاركين وعدم السماح لأي فرد بالانحراف عنها 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10- 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اختيار الأسلوب الملائم للتعامل مع المشاركين وفقاً لنمط شخصية كل فرد منهم (المعارض ، والمتعالي ، والمتعصب ، والثرثار ، والمنطوي …. الخ)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424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FF0000"/>
                </a:solidFill>
              </a:rPr>
              <a:t>تابع اهم الادوار المطلوبة من رئيس الاجتماع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11- 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بلورة النقاشات للحصول على إجماع على النتائج ، وذلك من خلال الإعلان عن نقاط الاتفاق وتدوينها أولا بأول ، وإعادة مناقشة نقاط الاختلاف والإعلان عن اقرب النتائج المحتملة للاتفاق </a:t>
            </a: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12- 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اختتام الاجتماع في الوقت المحدد بشكل مثير لحماس الأعضاء ، ويراعى في ذلك : إعادة تذكير الأعضاء بأهداف الاجتماع وما تحقق منها ، تلخيص أهم ما توصل إليه الاجتماع من نتائج وقرارات ، توجيه الشكر للأعضاء على ما قدموه ، تكليف الأعضاء بإنجاز ما أوكل إليه من مهام ، إبلاغ الأعضاء بموعد الاجتماع القادم إن لزم الأمر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237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المرحلة الثالثة : مرحلة ما بعد الانعقاد </a:t>
            </a:r>
            <a: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latin typeface="Calibri" panose="020F0502020204030204" pitchFamily="34" charset="0"/>
                <a:ea typeface="Calibri" panose="020F0502020204030204" pitchFamily="34" charset="0"/>
              </a:rPr>
              <a:t>وهي المرحلة التي تلي انتهاء جلسة الاجتماع ، ويتم فيها القيام بعدة خطوات أهمها ما يلي :</a:t>
            </a:r>
            <a:endParaRPr lang="en-GB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702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أولاً : توثيق الاجتماع :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جدول الأعمال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 ملخص عن ما تم القرار عليه في كل بند في جدول الأعمال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خلاصة توزيع المسئوليات بالأسماء على الإجراءات التنفيذية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 تحديد نهاية الاجتماع وموعد الاجتماع التالي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ar-EG" dirty="0">
                <a:solidFill>
                  <a:srgbClr val="7030A0"/>
                </a:solidFill>
              </a:rPr>
              <a:t>يجب فور انتهاء الاجتماع ،  إعداد محضر مطبوع بذلك ، ويجب أن يتضمن المحضر النقاط التالية :</a:t>
            </a:r>
            <a:endParaRPr lang="en-GB" dirty="0">
              <a:solidFill>
                <a:srgbClr val="7030A0"/>
              </a:solidFill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 عنوان يشير إلى موضوع الاجتماع وتاريخ ومكان انعقاده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en-US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قائمة بأسماء الأشخاص المشاركين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-  اعتذارات الأشخاص الذين لم يحضروا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  اسم رئيس الاجتماع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7535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تقييم الاجتماع :</a:t>
            </a:r>
            <a: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والطريقة البسيطة للقيام بذلك ، هي الطلب من الأعضاء ملء استمارة تقييم الاجتماع – التي لا يستغرق ملؤها أكثر من دقيقة – قبل مغادرتهم مكان أو مقر الاجتماع ، وتتضمن الاستمارة بعض الأسئلة ومنها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يعتبر تقييم الاجتماع من قبل رئيس كل اجتماع وكافة الأعضاء المشاركين خطوة هامة وهي تهدف إلى التعرف على المشكلات التي تعرض لها الاجتماع والعمل على تفاديها في الاجتماعات المقبلة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97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436405"/>
            <a:ext cx="4572000" cy="62683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solidFill>
                  <a:prstClr val="black"/>
                </a:solidFill>
                <a:ea typeface="Calibri" panose="020F0502020204030204" pitchFamily="34" charset="0"/>
              </a:rPr>
              <a:t>• هل كان هذا الاجتماع مفيدا لك ؟ نعم / كلا </a:t>
            </a:r>
            <a:r>
              <a:rPr lang="ar-EG" sz="3200" dirty="0" smtClean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sz="2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solidFill>
                  <a:prstClr val="black"/>
                </a:solidFill>
                <a:ea typeface="Calibri" panose="020F0502020204030204" pitchFamily="34" charset="0"/>
              </a:rPr>
              <a:t>• هل تمكنت من قول كل ما تريد قوله في الاجتماع ؟ نعم / كلا </a:t>
            </a:r>
            <a:r>
              <a:rPr lang="ar-EG" sz="3200" dirty="0" smtClean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sz="2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solidFill>
                  <a:prstClr val="black"/>
                </a:solidFill>
                <a:ea typeface="Calibri" panose="020F0502020204030204" pitchFamily="34" charset="0"/>
              </a:rPr>
              <a:t>• هل أنت راض عن كيفية إدارة الاجتماع ؟ نعم / كلا </a:t>
            </a:r>
            <a:r>
              <a:rPr lang="ar-EG" sz="3200" dirty="0" smtClean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sz="2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solidFill>
                  <a:prstClr val="black"/>
                </a:solidFill>
                <a:ea typeface="Calibri" panose="020F0502020204030204" pitchFamily="34" charset="0"/>
              </a:rPr>
              <a:t>• هل تعرف ما يتوجب عليك فعله نتيجة للاجتماع ؟ نعم / كلا </a:t>
            </a:r>
            <a:endParaRPr lang="en-GB" sz="2400" dirty="0" smtClean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ar-EG" sz="3200" dirty="0">
                <a:solidFill>
                  <a:prstClr val="black"/>
                </a:solidFill>
                <a:ea typeface="Calibri" panose="020F0502020204030204" pitchFamily="34" charset="0"/>
              </a:rPr>
              <a:t>• هل لديك أي تعليقات أخرى ؟ نعم / كلا </a:t>
            </a:r>
            <a:r>
              <a:rPr lang="ar-EG" sz="2400" dirty="0">
                <a:solidFill>
                  <a:prstClr val="black"/>
                </a:solidFill>
                <a:ea typeface="Calibri" panose="020F0502020204030204" pitchFamily="34" charset="0"/>
              </a:rPr>
              <a:t>.</a:t>
            </a:r>
            <a:endParaRPr lang="en-GB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5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النهاية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المادة العلمية تحت مسؤلية أستاذ المقرر ودون أدنى مسؤلية عن الكلية أو الجامعة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214552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543800" cy="3429000"/>
          </a:xfrm>
        </p:spPr>
        <p:txBody>
          <a:bodyPr/>
          <a:lstStyle/>
          <a:p>
            <a:pPr algn="ctr"/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قسم الإدارة الرياضية والترويح</a:t>
            </a:r>
            <a:br>
              <a:rPr lang="ar-EG" b="1" dirty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>
                <a:latin typeface="Arabic Typesetting" pitchFamily="66" charset="-78"/>
                <a:cs typeface="Arabic Typesetting" pitchFamily="66" charset="-78"/>
              </a:rPr>
              <a:t>الفرقة </a:t>
            </a:r>
            <a:r>
              <a:rPr lang="ar-EG" b="1" dirty="0" smtClean="0">
                <a:latin typeface="Arabic Typesetting" pitchFamily="66" charset="-78"/>
                <a:cs typeface="Arabic Typesetting" pitchFamily="66" charset="-78"/>
              </a:rPr>
              <a:t>الرابعة-  مقرر </a:t>
            </a:r>
            <a:br>
              <a:rPr lang="ar-EG" b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EG" b="1" dirty="0" smtClean="0">
                <a:latin typeface="Arabic Typesetting" pitchFamily="66" charset="-78"/>
                <a:cs typeface="Arabic Typesetting" pitchFamily="66" charset="-78"/>
              </a:rPr>
              <a:t>الأسس العلمية للإدارة الرياضية 2</a:t>
            </a:r>
            <a:endParaRPr lang="ar-E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013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6"/>
    </mc:Choice>
    <mc:Fallback xmlns="">
      <p:transition spd="slow" advTm="56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7620000" cy="1143000"/>
          </a:xfrm>
        </p:spPr>
        <p:txBody>
          <a:bodyPr/>
          <a:lstStyle/>
          <a:p>
            <a:pPr algn="ctr"/>
            <a:r>
              <a:rPr lang="ar-EG" sz="7200" b="1" dirty="0" smtClean="0">
                <a:latin typeface="Arabic Typesetting" pitchFamily="66" charset="-78"/>
                <a:cs typeface="Arabic Typesetting" pitchFamily="66" charset="-78"/>
              </a:rPr>
              <a:t>تحت إشراف</a:t>
            </a:r>
            <a:endParaRPr lang="ar-EG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7620000" cy="37338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ar-EG" sz="5400" b="1" dirty="0" smtClean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endParaRPr lang="ar-EG" sz="5400" b="1" dirty="0">
              <a:latin typeface="Arabic Typesetting" pitchFamily="66" charset="-78"/>
              <a:cs typeface="Arabic Typesetting" pitchFamily="66" charset="-78"/>
            </a:endParaRPr>
          </a:p>
          <a:p>
            <a:pPr marL="114300" indent="0" algn="ctr">
              <a:buNone/>
            </a:pPr>
            <a:r>
              <a:rPr lang="ar-EG" sz="5400" b="1" dirty="0" smtClean="0">
                <a:latin typeface="Arabic Typesetting" pitchFamily="66" charset="-78"/>
                <a:cs typeface="Arabic Typesetting" pitchFamily="66" charset="-78"/>
              </a:rPr>
              <a:t>د/ محمد أحمد منصور</a:t>
            </a:r>
          </a:p>
        </p:txBody>
      </p:sp>
      <p:pic>
        <p:nvPicPr>
          <p:cNvPr id="1027" name="Picture 3" descr="C:\Users\EL WASEET\Desktop\IMG-20190413-WA001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218" y="2362200"/>
            <a:ext cx="2133601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02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36"/>
    </mc:Choice>
    <mc:Fallback xmlns="">
      <p:transition spd="slow" advTm="56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المرحلة الثانية : مرحلة أثناء الانعقاد الاجتماع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/>
              <a:t>وهي تشمل كافة الفعاليات التي تتم خلال فترة عقد الاجتماع ( الفترة المحددة لبداية ونهاية الجلسة ) ، ويتوقف نجاح إدارة الاجتماع في هذه المرحلة على مدى جودة الإعداد لها في المرحلة السابقة ، كما يعتمد على مدى تفهم كل من رئيس وأعضاء الاجتماع للأدوار المطلوبة منهم وتنفيذها على الوجه المطلوب ، ومن هذه الأدوار :</a:t>
            </a:r>
            <a:endParaRPr lang="en-GB" dirty="0"/>
          </a:p>
          <a:p>
            <a:endParaRPr lang="en-GB" dirty="0"/>
          </a:p>
        </p:txBody>
      </p:sp>
      <p:pic>
        <p:nvPicPr>
          <p:cNvPr id="5" name="Content Placeholder 4" descr="C:\Users\Fokha\Desktop\-26-728.jpg"/>
          <p:cNvPicPr>
            <a:picLocks noGrp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603" y="2021984"/>
            <a:ext cx="2955702" cy="39022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4375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أولا : الأدوار المطلوبة من أعضاء الاجتماع :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معرفة الهدف من الاجتماع والدور الذي يلعبه فيه .</a:t>
            </a:r>
            <a:endParaRPr lang="en-GB" sz="1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2-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قراءة المعلومات المرتبطة بموضوعات الاجتماع قبل حضوره حتى يشارك في الاجتماع بفعالية .</a:t>
            </a:r>
            <a:endParaRPr lang="en-GB" sz="1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3-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الحضور إلى مكان الاجتماع في الوقت المناسب ، أو الاعتذار وإنابة عضو آخر ملم بالموضوع في الحضور عنه .</a:t>
            </a:r>
            <a:endParaRPr lang="en-GB" sz="1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4-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عدم مغادرة قاعة الاجتماعات أثناء الانعقاد إلا لأسباب ضرورية يأذن بها رئيس الاجتماع .</a:t>
            </a:r>
            <a:endParaRPr lang="en-GB" sz="1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5-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الاستئذان للمشاركة في إبداء الرأي والمناقشة ، وأن تكون بشكل موضوعي وخالي من التحيز أو التعصب .</a:t>
            </a:r>
            <a:endParaRPr lang="en-GB" sz="1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5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>
                <a:solidFill>
                  <a:srgbClr val="FF0000"/>
                </a:solidFill>
              </a:rPr>
              <a:t>تابع الادوار المطلوبة من</a:t>
            </a:r>
            <a:r>
              <a:rPr lang="ar-EG" dirty="0" smtClean="0"/>
              <a:t> </a:t>
            </a:r>
            <a:r>
              <a:rPr lang="ar-EG" dirty="0" smtClean="0">
                <a:solidFill>
                  <a:srgbClr val="FF0000"/>
                </a:solidFill>
              </a:rPr>
              <a:t>اعضاء الاجتماع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6-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الاستفسار عن المعلومات أو الموضوعات غير الواضحة أو غير المفهومة أثناء الاجتماع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7-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الاستعداد العالي لتقبل الآخرين والإصغاء إليهم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8-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الابتعاد عن الاتجاهات السلبية نحو الاجتماع أو بعض الموضوعات المطروحة فيه للنقاش 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9-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الالتزام بآداب الحديث مع الآخرين أثناء النقاش أو الاستفسار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29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EG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 : أهم الأدوار المطلوبة من رئيس الاجتماع :</a:t>
            </a:r>
            <a: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GB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2- 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أن يستحضر في ذهنه المراحل الأربع التي يمر بها الاجتماع  وأن يعمل على الاستفادة منها ، </a:t>
            </a: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وتلك المراحل الأربع هي :</a:t>
            </a:r>
            <a:endParaRPr lang="en-GB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latin typeface="Calibri" panose="020F0502020204030204" pitchFamily="34" charset="0"/>
                <a:ea typeface="Calibri" panose="020F0502020204030204" pitchFamily="34" charset="0"/>
              </a:rPr>
              <a:t>1-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مراجعة كافة التعليمات والمعلومات والتجهيزات اللازمة للاجتماع قبل حضور الأعضاء ، وتوجيه لجنة السكرتارية باستقبال الأعضاء المشاركين في الوقت والمكان المحدد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38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المراحل الأربع هي :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</a:t>
            </a:r>
            <a:r>
              <a:rPr lang="ar-E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تشكيل الاجتماع :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مرحلة البدء بالاجتماع ، وفي هذه المرحلة يدرس المشاركون بعضهم بعضا ويسعون لمعرفة مواقف الآخرين وخلفياتهم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ب</a:t>
            </a: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المرحلة العاصفة :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مرحلة النقاش والرد ، وفي هذه المرحلة يبدأ المشاركون بالانفتاح والانهماك في مناقشات وتحديات كلامية ، قد تؤدي إلى سوء تنظيم الاجتماع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ج</a:t>
            </a: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مرحلة التطبيع :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مرحلة العمل بإنتاجية ، وفيها تتطور الأفكار ويتم الوصول إلى تسويات ، وترسيخ إطار عام واضح يمكن الجميع من معرفة ما هو مطلوب منهم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د</a:t>
            </a:r>
            <a:r>
              <a:rPr lang="ar-E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مرحلة الأداء : </a:t>
            </a:r>
            <a:r>
              <a:rPr lang="ar-EG" dirty="0">
                <a:latin typeface="Calibri" panose="020F0502020204030204" pitchFamily="34" charset="0"/>
                <a:ea typeface="Calibri" panose="020F0502020204030204" pitchFamily="34" charset="0"/>
              </a:rPr>
              <a:t>مرحلة النتائج ، وفيها يولد المجتمعون إجماعا ويحصلون على النتائج .</a:t>
            </a:r>
            <a:endParaRPr lang="en-GB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638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>
                <a:solidFill>
                  <a:srgbClr val="FF0000"/>
                </a:solidFill>
              </a:rPr>
              <a:t>تابع اهم الادوار المطلوبة من رئيس الاجتماع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3-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افتتاح الاجتماع في الوقت المحدد مع مراعاة النواحي التالية : الترحيب بالمشاركين ، وإتاحة الفرصة لهم للتعريف بأنفسهم ، وحصر الغائبين ، والتذكير بهدف وأهمية الاجتماع أو مراجعة نتائج الجلسة السابقة ، والتعريف بالمواضيع المحددة للمناقشة ، والتأكيد على الالتزام بالوقت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4-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اختيار مقرر ولجنة صياغة لوقائع جلسة الاجتماع ، وذلك بالاتفاق مع أعضاء الاجتماع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5-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طرح موضوعات الأعمال في الوقت المحدد ، وتشجيع الأعضاء على إبداء وجهات نظرهم واستثارة حماسهم ودافعيتهم للمشاركة في النقاش.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</a:rPr>
              <a:t>6-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</a:rPr>
              <a:t>إعطاء العناية الكافية لنوع الأسئلة التي تثار في الاجتماع .</a:t>
            </a: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endParaRPr lang="en-GB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781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.9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901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Office Theme</vt:lpstr>
      <vt:lpstr>Adjacency</vt:lpstr>
      <vt:lpstr>1_Adjacency</vt:lpstr>
      <vt:lpstr>2_Adjacency</vt:lpstr>
      <vt:lpstr>1_Office Theme</vt:lpstr>
      <vt:lpstr>Trek</vt:lpstr>
      <vt:lpstr>         جامعة بنها كلية التربية الرياضية للبنين </vt:lpstr>
      <vt:lpstr>قسم الإدارة الرياضية والترويح الفرقة الرابعة-  مقرر  الأسس العلمية للإدارة الرياضية 2</vt:lpstr>
      <vt:lpstr>تحت إشراف</vt:lpstr>
      <vt:lpstr>المرحلة الثانية : مرحلة أثناء الانعقاد الاجتماع </vt:lpstr>
      <vt:lpstr>أولا : الأدوار المطلوبة من أعضاء الاجتماع : </vt:lpstr>
      <vt:lpstr>تابع الادوار المطلوبة من اعضاء الاجتماع</vt:lpstr>
      <vt:lpstr>ثانيا : أهم الأدوار المطلوبة من رئيس الاجتماع : </vt:lpstr>
      <vt:lpstr> المراحل الأربع هي :</vt:lpstr>
      <vt:lpstr>تابع اهم الادوار المطلوبة من رئيس الاجتماع</vt:lpstr>
      <vt:lpstr>تابع اهم الادوار المطلوبة من رئيس الاجتماع</vt:lpstr>
      <vt:lpstr>تابع اهم الادوار المطلوبة من رئيس الاجتماع</vt:lpstr>
      <vt:lpstr>المرحلة الثالثة : مرحلة ما بعد الانعقاد  </vt:lpstr>
      <vt:lpstr>أولاً : توثيق الاجتماع : </vt:lpstr>
      <vt:lpstr>تقييم الاجتماع : </vt:lpstr>
      <vt:lpstr>PowerPoint Presentation</vt:lpstr>
      <vt:lpstr>النهاية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بنها كلية التربية الرياضية للبنين</dc:title>
  <dc:creator>EL WASEET</dc:creator>
  <cp:lastModifiedBy>pc</cp:lastModifiedBy>
  <cp:revision>8</cp:revision>
  <dcterms:created xsi:type="dcterms:W3CDTF">2006-08-16T00:00:00Z</dcterms:created>
  <dcterms:modified xsi:type="dcterms:W3CDTF">2020-03-31T07:28:54Z</dcterms:modified>
</cp:coreProperties>
</file>