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 id="2147483708" r:id="rId6"/>
  </p:sldMasterIdLst>
  <p:notesMasterIdLst>
    <p:notesMasterId r:id="rId25"/>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3238" autoAdjust="0"/>
  </p:normalViewPr>
  <p:slideViewPr>
    <p:cSldViewPr>
      <p:cViewPr varScale="1">
        <p:scale>
          <a:sx n="74" d="100"/>
          <a:sy n="74" d="100"/>
        </p:scale>
        <p:origin x="-126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D1610B-FC1F-47E6-B42E-E1C47A1DA844}" type="datetimeFigureOut">
              <a:rPr lang="en-US" smtClean="0"/>
              <a:t>31-Mar-20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6F7FE6-8145-4F3D-A5CE-660275236EAD}" type="slidenum">
              <a:rPr lang="en-US" smtClean="0"/>
              <a:t>‹#›</a:t>
            </a:fld>
            <a:endParaRPr lang="en-US"/>
          </a:p>
        </p:txBody>
      </p:sp>
    </p:spTree>
    <p:extLst>
      <p:ext uri="{BB962C8B-B14F-4D97-AF65-F5344CB8AC3E}">
        <p14:creationId xmlns:p14="http://schemas.microsoft.com/office/powerpoint/2010/main" val="2824189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4" name="Rectangle 3"/>
          <p:cNvSpPr>
            <a:spLocks noGrp="1" noChangeArrowheads="1"/>
          </p:cNvSpPr>
          <p:nvPr>
            <p:ph type="dt" idx="1"/>
          </p:nvPr>
        </p:nvSpPr>
        <p:spPr>
          <a:ln/>
        </p:spPr>
        <p:txBody>
          <a:bodyPr/>
          <a:lstStyle/>
          <a:p>
            <a:r>
              <a:rPr lang="en-US">
                <a:solidFill>
                  <a:prstClr val="black"/>
                </a:solidFill>
              </a:rPr>
              <a:t>Lecture  7</a:t>
            </a:r>
          </a:p>
        </p:txBody>
      </p:sp>
      <p:sp>
        <p:nvSpPr>
          <p:cNvPr id="5" name="Rectangle 7"/>
          <p:cNvSpPr>
            <a:spLocks noGrp="1" noChangeArrowheads="1"/>
          </p:cNvSpPr>
          <p:nvPr>
            <p:ph type="sldNum" sz="quarter" idx="5"/>
          </p:nvPr>
        </p:nvSpPr>
        <p:spPr>
          <a:ln/>
        </p:spPr>
        <p:txBody>
          <a:bodyPr/>
          <a:lstStyle/>
          <a:p>
            <a:r>
              <a:rPr lang="en-US">
                <a:solidFill>
                  <a:prstClr val="black"/>
                </a:solidFill>
              </a:rPr>
              <a:t> Page </a:t>
            </a:r>
            <a:fld id="{4A7740E5-ED4D-4C51-B4A7-C79725E3BE6A}" type="slidenum">
              <a:rPr lang="ar-SA">
                <a:solidFill>
                  <a:prstClr val="black"/>
                </a:solidFill>
              </a:rPr>
              <a:pPr/>
              <a:t>4</a:t>
            </a:fld>
            <a:endParaRPr lang="en-US">
              <a:solidFill>
                <a:prstClr val="black"/>
              </a:solidFill>
            </a:endParaRPr>
          </a:p>
        </p:txBody>
      </p:sp>
      <p:sp>
        <p:nvSpPr>
          <p:cNvPr id="106498" name="Rectangle 2"/>
          <p:cNvSpPr>
            <a:spLocks noGrp="1" noRot="1" noChangeAspect="1" noChangeArrowheads="1" noTextEdit="1"/>
          </p:cNvSpPr>
          <p:nvPr>
            <p:ph type="sldImg"/>
          </p:nvPr>
        </p:nvSpPr>
        <p:spPr>
          <a:xfrm>
            <a:off x="985839" y="2844042"/>
            <a:ext cx="4886325" cy="3429185"/>
          </a:xfr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2622518B-AD46-4531-A984-ECE801329B90}" type="slidenum">
              <a:rPr lang="ar-SA">
                <a:solidFill>
                  <a:prstClr val="black"/>
                </a:solidFill>
              </a:rPr>
              <a:pPr/>
              <a:t>13</a:t>
            </a:fld>
            <a:endParaRPr lang="en-US">
              <a:solidFill>
                <a:prstClr val="black"/>
              </a:solidFill>
            </a:endParaRPr>
          </a:p>
        </p:txBody>
      </p:sp>
      <p:sp>
        <p:nvSpPr>
          <p:cNvPr id="43010" name="Rectangle 2"/>
          <p:cNvSpPr>
            <a:spLocks noGrp="1" noRot="1" noChangeAspect="1" noChangeArrowheads="1" noTextEdit="1"/>
          </p:cNvSpPr>
          <p:nvPr>
            <p:ph type="sldImg"/>
          </p:nvPr>
        </p:nvSpPr>
        <p:spPr>
          <a:xfrm>
            <a:off x="985839" y="686134"/>
            <a:ext cx="4886325" cy="3429186"/>
          </a:xfrm>
          <a:ln/>
        </p:spPr>
      </p:sp>
      <p:sp>
        <p:nvSpPr>
          <p:cNvPr id="43011" name="Rectangle 3"/>
          <p:cNvSpPr>
            <a:spLocks noGrp="1" noChangeArrowheads="1"/>
          </p:cNvSpPr>
          <p:nvPr>
            <p:ph type="body" idx="1"/>
          </p:nvPr>
        </p:nvSpPr>
        <p:spPr>
          <a:noFill/>
          <a:ln/>
        </p:spPr>
        <p:txBody>
          <a:bodyPr/>
          <a:lstStyle/>
          <a:p>
            <a:r>
              <a:rPr lang="en-US"/>
              <a:t>Options</a:t>
            </a:r>
          </a:p>
          <a:p>
            <a:r>
              <a:rPr lang="en-US"/>
              <a:t>You can do it yourself, spend time making sure others do it and delegate authority to those who can do it.</a:t>
            </a:r>
          </a:p>
          <a:p>
            <a:r>
              <a:rPr lang="en-US"/>
              <a:t>Better decisions</a:t>
            </a:r>
          </a:p>
          <a:p>
            <a:r>
              <a:rPr lang="en-US"/>
              <a:t>Involvement: Involve people in plans and decisions, especially those affecting them. This increases quality of input to these efforts.</a:t>
            </a:r>
          </a:p>
          <a:p>
            <a:r>
              <a:rPr lang="en-US"/>
              <a:t>Ownership: If you make all the plans, you can’t be sure others will support you. You’ll be depending on others to make your plan work, so it’s better to make it “our” plan rather than “mine”.</a:t>
            </a:r>
          </a:p>
          <a:p>
            <a:r>
              <a:rPr lang="en-US"/>
              <a:t>Proximity: Those close to the action have a clearer grasp of facts, so you’re likely to make better decisions by consulting them.</a:t>
            </a:r>
          </a:p>
          <a:p>
            <a:r>
              <a:rPr lang="en-US"/>
              <a:t>Leverage</a:t>
            </a:r>
          </a:p>
          <a:p>
            <a:r>
              <a:rPr lang="en-US"/>
              <a:t>Sharing authority enhances efficiency, increases productivity and widens your range of authority when you’re not there work still goes on.</a:t>
            </a:r>
          </a:p>
          <a:p>
            <a:r>
              <a:rPr lang="en-US"/>
              <a:t>Growth</a:t>
            </a:r>
          </a:p>
          <a:p>
            <a:r>
              <a:rPr lang="en-US"/>
              <a:t>When empowered, people get a chance to face problems, exercise judgment, gain competence, profit from mistakes, satisfy needs and grow in commitment.</a:t>
            </a:r>
          </a:p>
          <a:p>
            <a:r>
              <a:rPr lang="en-US"/>
              <a:t>Time saved</a:t>
            </a:r>
          </a:p>
          <a:p>
            <a:r>
              <a:rPr lang="en-US"/>
              <a:t>Less need for detailed instructions or close supervision, more time to interact with peers, meet the boss’s demands and able to take on larger, more responsible tasks. If nothing else, you’ll simply gain time to keep your wits.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F75439D6-5EE8-48FE-A7FE-72649A9E1B37}" type="slidenum">
              <a:rPr lang="ar-SA">
                <a:solidFill>
                  <a:prstClr val="black"/>
                </a:solidFill>
              </a:rPr>
              <a:pPr/>
              <a:t>14</a:t>
            </a:fld>
            <a:endParaRPr lang="en-US">
              <a:solidFill>
                <a:prstClr val="black"/>
              </a:solidFill>
            </a:endParaRPr>
          </a:p>
        </p:txBody>
      </p:sp>
      <p:sp>
        <p:nvSpPr>
          <p:cNvPr id="46082" name="Rectangle 2"/>
          <p:cNvSpPr>
            <a:spLocks noGrp="1" noRot="1" noChangeAspect="1" noChangeArrowheads="1" noTextEdit="1"/>
          </p:cNvSpPr>
          <p:nvPr>
            <p:ph type="sldImg"/>
          </p:nvPr>
        </p:nvSpPr>
        <p:spPr>
          <a:xfrm>
            <a:off x="985839" y="686134"/>
            <a:ext cx="4886325" cy="3429186"/>
          </a:xfrm>
          <a:ln/>
        </p:spPr>
      </p:sp>
      <p:sp>
        <p:nvSpPr>
          <p:cNvPr id="46083" name="Rectangle 3"/>
          <p:cNvSpPr>
            <a:spLocks noGrp="1" noChangeArrowheads="1"/>
          </p:cNvSpPr>
          <p:nvPr>
            <p:ph type="body" idx="1"/>
          </p:nvPr>
        </p:nvSpPr>
        <p:spPr>
          <a:noFill/>
          <a:ln/>
        </p:spPr>
        <p:txBody>
          <a:bodyPr/>
          <a:lstStyle/>
          <a:p>
            <a:r>
              <a:rPr lang="en-US" sz="1000"/>
              <a:t>1. You can’t trust employees to be responsible.</a:t>
            </a:r>
          </a:p>
          <a:p>
            <a:r>
              <a:rPr lang="en-US" sz="1000"/>
              <a:t>If this were true, no one would trust you, you’re an employee too.it’s easier to trust people when you have coached them to a high level.  </a:t>
            </a:r>
          </a:p>
          <a:p>
            <a:r>
              <a:rPr lang="en-US" sz="1000"/>
              <a:t>2. When you delegate, you lose  control of a task and its outcome.</a:t>
            </a:r>
          </a:p>
          <a:p>
            <a:r>
              <a:rPr lang="en-US" sz="1000"/>
              <a:t>While you relinquish total control, you still maintain control through the subordinate’s self-control and well-defined standards. </a:t>
            </a:r>
          </a:p>
          <a:p>
            <a:r>
              <a:rPr lang="en-US" sz="1000"/>
              <a:t>3. You are the only one who has all the answers.</a:t>
            </a:r>
          </a:p>
          <a:p>
            <a:r>
              <a:rPr lang="en-US" sz="1000"/>
              <a:t>Actually, your employees often know more about a situation than you. </a:t>
            </a:r>
          </a:p>
          <a:p>
            <a:r>
              <a:rPr lang="en-US" sz="1000"/>
              <a:t>They are doing the hands-on work every day. By blending your big picture perspective with their technical expertise, you can ensure that your organization has answers your customers need.</a:t>
            </a:r>
          </a:p>
          <a:p>
            <a:r>
              <a:rPr lang="en-US" sz="1000"/>
              <a:t>4. You can do the work faster yourself.</a:t>
            </a:r>
          </a:p>
          <a:p>
            <a:r>
              <a:rPr lang="en-US" sz="1000"/>
              <a:t>May be true the first time you delegate a task. But long term you increase your effectiveness by developing the capabilities of others. Your organization gets more work done than you do individually.</a:t>
            </a:r>
          </a:p>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D4CDC2FD-DABF-4784-91C2-B09F2CB45A5B}" type="slidenum">
              <a:rPr lang="ar-SA">
                <a:solidFill>
                  <a:prstClr val="black"/>
                </a:solidFill>
              </a:rPr>
              <a:pPr/>
              <a:t>15</a:t>
            </a:fld>
            <a:endParaRPr lang="en-US">
              <a:solidFill>
                <a:prstClr val="black"/>
              </a:solidFill>
            </a:endParaRPr>
          </a:p>
        </p:txBody>
      </p:sp>
      <p:sp>
        <p:nvSpPr>
          <p:cNvPr id="47106" name="Rectangle 2"/>
          <p:cNvSpPr>
            <a:spLocks noGrp="1" noRot="1" noChangeAspect="1" noChangeArrowheads="1" noTextEdit="1"/>
          </p:cNvSpPr>
          <p:nvPr>
            <p:ph type="sldImg"/>
          </p:nvPr>
        </p:nvSpPr>
        <p:spPr>
          <a:xfrm>
            <a:off x="985839" y="686134"/>
            <a:ext cx="4886325" cy="3429186"/>
          </a:xfrm>
          <a:ln/>
        </p:spPr>
      </p:sp>
      <p:sp>
        <p:nvSpPr>
          <p:cNvPr id="47107" name="Rectangle 3"/>
          <p:cNvSpPr>
            <a:spLocks noGrp="1" noChangeArrowheads="1"/>
          </p:cNvSpPr>
          <p:nvPr>
            <p:ph type="body" idx="1"/>
          </p:nvPr>
        </p:nvSpPr>
        <p:spPr>
          <a:noFill/>
          <a:ln/>
        </p:spPr>
        <p:txBody>
          <a:bodyPr/>
          <a:lstStyle/>
          <a:p>
            <a:r>
              <a:rPr lang="en-US"/>
              <a:t>5. Delegation dilutes your authority.</a:t>
            </a:r>
          </a:p>
          <a:p>
            <a:r>
              <a:rPr lang="en-US"/>
              <a:t>No, it extends your authority, because your employees act for you.</a:t>
            </a:r>
          </a:p>
          <a:p>
            <a:r>
              <a:rPr lang="en-US"/>
              <a:t>6. Your employees will be recognized for good work but you won’t.</a:t>
            </a:r>
          </a:p>
          <a:p>
            <a:r>
              <a:rPr lang="en-US"/>
              <a:t>Sure they will, you’ll see to that. You will also achieve recognition when your organization consistently achieves its goals. It’s a win-win situation.</a:t>
            </a:r>
          </a:p>
          <a:p>
            <a:r>
              <a:rPr lang="en-US"/>
              <a:t>7. Delegation decreases flexibility.</a:t>
            </a:r>
          </a:p>
          <a:p>
            <a:r>
              <a:rPr lang="en-US"/>
              <a:t>On the contrary. Delegation increases time available to deal with unforeseen situations or strategic issues. </a:t>
            </a:r>
          </a:p>
          <a:p>
            <a:r>
              <a:rPr lang="en-US"/>
              <a:t>8. Your employees are too busy.</a:t>
            </a:r>
          </a:p>
          <a:p>
            <a:r>
              <a:rPr lang="en-US"/>
              <a:t>People increase effectiveness if they manage the whole task. Let them finish jobs by delegating them the authority to do so.</a:t>
            </a:r>
          </a:p>
          <a:p>
            <a:r>
              <a:rPr lang="en-US"/>
              <a:t>9. Your employees don’t see the big picture.</a:t>
            </a:r>
          </a:p>
          <a:p>
            <a:r>
              <a:rPr lang="en-US"/>
              <a:t>They won’t until you share it with them. Coach them in key skills, then watch them achieve the results you intended.</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0C425EB4-7A49-46E4-9032-5109FC706B42}" type="slidenum">
              <a:rPr lang="ar-SA">
                <a:solidFill>
                  <a:prstClr val="black"/>
                </a:solidFill>
              </a:rPr>
              <a:pPr/>
              <a:t>16</a:t>
            </a:fld>
            <a:endParaRPr lang="en-US">
              <a:solidFill>
                <a:prstClr val="black"/>
              </a:solidFill>
            </a:endParaRPr>
          </a:p>
        </p:txBody>
      </p:sp>
      <p:sp>
        <p:nvSpPr>
          <p:cNvPr id="87042" name="Rectangle 2"/>
          <p:cNvSpPr>
            <a:spLocks noGrp="1" noRot="1" noChangeAspect="1" noChangeArrowheads="1" noTextEdit="1"/>
          </p:cNvSpPr>
          <p:nvPr>
            <p:ph type="sldImg"/>
          </p:nvPr>
        </p:nvSpPr>
        <p:spPr>
          <a:xfrm>
            <a:off x="985839" y="686134"/>
            <a:ext cx="4886325" cy="3429186"/>
          </a:xfrm>
          <a:ln/>
        </p:spPr>
      </p:sp>
      <p:sp>
        <p:nvSpPr>
          <p:cNvPr id="87043" name="Rectangle 3"/>
          <p:cNvSpPr>
            <a:spLocks noGrp="1" noChangeArrowheads="1"/>
          </p:cNvSpPr>
          <p:nvPr>
            <p:ph type="body" idx="1"/>
          </p:nvPr>
        </p:nvSpPr>
        <p:spPr>
          <a:noFill/>
          <a:ln/>
        </p:spPr>
        <p:txBody>
          <a:bodyPr/>
          <a:lstStyle/>
          <a:p>
            <a:r>
              <a:rPr lang="en-GB">
                <a:cs typeface="Times New Roman" pitchFamily="18" charset="0"/>
              </a:rPr>
              <a:t>Splintered authority exists wherever a problem cannot be solved or a decision made without pooling the authority delegations of two or more managers.For example: when the superintendent of plant A sees an opportunity to reduce costs through a minor modification in his procedures and those in plant B, his authority cannot encompass the change. But if the superintendents of the two plants can agree upon the change and if it affects no other equal or superior manager, all they need do is pool their authority and make the decision. Their authority is said to be “splintered”.</a:t>
            </a:r>
            <a:endParaRPr lang="en-US">
              <a:cs typeface="Times New Roman" pitchFamily="18" charset="0"/>
            </a:endParaRPr>
          </a:p>
          <a:p>
            <a:endParaRPr lang="en-US"/>
          </a:p>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F64AAB13-7922-4ADB-A5A9-A9E9ED7ADB05}" type="slidenum">
              <a:rPr lang="ar-SA">
                <a:solidFill>
                  <a:prstClr val="black"/>
                </a:solidFill>
              </a:rPr>
              <a:pPr/>
              <a:t>17</a:t>
            </a:fld>
            <a:endParaRPr lang="en-US">
              <a:solidFill>
                <a:prstClr val="black"/>
              </a:solidFill>
            </a:endParaRPr>
          </a:p>
        </p:txBody>
      </p:sp>
      <p:sp>
        <p:nvSpPr>
          <p:cNvPr id="89090" name="Rectangle 2"/>
          <p:cNvSpPr>
            <a:spLocks noGrp="1" noRot="1" noChangeAspect="1" noChangeArrowheads="1" noTextEdit="1"/>
          </p:cNvSpPr>
          <p:nvPr>
            <p:ph type="sldImg"/>
          </p:nvPr>
        </p:nvSpPr>
        <p:spPr>
          <a:xfrm>
            <a:off x="985839" y="686134"/>
            <a:ext cx="4886325" cy="3429186"/>
          </a:xfrm>
          <a:ln/>
        </p:spPr>
      </p:sp>
      <p:sp>
        <p:nvSpPr>
          <p:cNvPr id="89091" name="Rectangle 3"/>
          <p:cNvSpPr>
            <a:spLocks noGrp="1" noChangeArrowheads="1"/>
          </p:cNvSpPr>
          <p:nvPr>
            <p:ph type="body" idx="1"/>
          </p:nvPr>
        </p:nvSpPr>
        <p:spPr>
          <a:noFill/>
          <a:ln/>
        </p:spPr>
        <p:txBody>
          <a:bodyPr/>
          <a:lstStyle/>
          <a:p>
            <a:r>
              <a:rPr lang="en-GB">
                <a:cs typeface="Times New Roman" pitchFamily="18" charset="0"/>
              </a:rPr>
              <a:t>All delegations of authority are subject to recovery by the grantor. It is a characteristic of authority that original possessors do not permanently dispossess themselves of this power by delegating it. Reorganization involves some recovery and redelegation of authority. A shuffle in organization means that rights are recovered by the responsible head of the firm or a department and then redelegated to managers of new or modified departments, so that the head of a new department may receive the authority formerly held by others managers. </a:t>
            </a:r>
            <a:endParaRPr lang="en-US">
              <a:cs typeface="Times New Roman" pitchFamily="18" charset="0"/>
            </a:endParaRPr>
          </a:p>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BB0A8A1E-769E-4FEC-BBD1-0E4F4E1BA9B6}" type="slidenum">
              <a:rPr lang="ar-SA">
                <a:solidFill>
                  <a:prstClr val="black"/>
                </a:solidFill>
              </a:rPr>
              <a:pPr/>
              <a:t>5</a:t>
            </a:fld>
            <a:endParaRPr lang="en-US">
              <a:solidFill>
                <a:prstClr val="black"/>
              </a:solidFill>
            </a:endParaRPr>
          </a:p>
        </p:txBody>
      </p:sp>
      <p:sp>
        <p:nvSpPr>
          <p:cNvPr id="30722" name="Rectangle 2"/>
          <p:cNvSpPr>
            <a:spLocks noGrp="1" noRot="1" noChangeAspect="1" noChangeArrowheads="1" noTextEdit="1"/>
          </p:cNvSpPr>
          <p:nvPr>
            <p:ph type="sldImg"/>
          </p:nvPr>
        </p:nvSpPr>
        <p:spPr>
          <a:xfrm>
            <a:off x="985839" y="686134"/>
            <a:ext cx="4886325" cy="3429186"/>
          </a:xfrm>
          <a:ln/>
        </p:spPr>
      </p:sp>
      <p:sp>
        <p:nvSpPr>
          <p:cNvPr id="30723" name="Rectangle 3"/>
          <p:cNvSpPr>
            <a:spLocks noGrp="1" noChangeArrowheads="1"/>
          </p:cNvSpPr>
          <p:nvPr>
            <p:ph type="body" idx="1"/>
          </p:nvPr>
        </p:nvSpPr>
        <p:spPr>
          <a:noFill/>
          <a:ln/>
        </p:spPr>
        <p:txBody>
          <a:bodyPr/>
          <a:lstStyle/>
          <a:p>
            <a:r>
              <a:rPr lang="en-US"/>
              <a:t>Decentralization is a fundamental aspect of delegation; to the extent that authority is not delegated, it is centralized. If managers should delegate all their authority, their status as managers would cease, their position would be cease, their position would be eliminated, and there would be no organization. Centralization and decentralization are tendencies.</a:t>
            </a:r>
          </a:p>
          <a:p>
            <a:r>
              <a:rPr lang="en-US"/>
              <a:t>The degree of decentralization is greater: </a:t>
            </a:r>
          </a:p>
          <a:p>
            <a:r>
              <a:rPr lang="en-US"/>
              <a:t>The greater the number of decisions made lower down the management hierarchy.</a:t>
            </a:r>
          </a:p>
          <a:p>
            <a:r>
              <a:rPr lang="en-US"/>
              <a:t>The more important the decisions made lower down the management hierarchy. </a:t>
            </a:r>
          </a:p>
          <a:p>
            <a:r>
              <a:rPr lang="en-US"/>
              <a:t>The more functions affected by decisions made at lower levels. </a:t>
            </a:r>
          </a:p>
          <a:p>
            <a:r>
              <a:rPr lang="en-US"/>
              <a:t>The less checking required on a decision. Decentralization is greater when no check at all must be made; less when superiors have to be informed of the decision after it has been made. The fewer people to be consulted, and the lower they are on the managerial hierarchy, the greater the degree of decentralization. </a:t>
            </a:r>
          </a:p>
          <a:p>
            <a:r>
              <a:rPr lang="en-US"/>
              <a:t>Decentralization requires careful selection of what decisions to push down into the organization structure and what to hold at or near the top, specific policymaking to guide the decision making, selection and training of people, and adequate control. Without decentralization, managers could not use their discretion to meet the ever-changing situations they face.   </a:t>
            </a:r>
          </a:p>
          <a:p>
            <a:endParaRPr lang="en-GB">
              <a:cs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F0DF7F0E-CBE4-4163-B62C-E93E07BCB885}" type="slidenum">
              <a:rPr lang="ar-SA">
                <a:solidFill>
                  <a:prstClr val="black"/>
                </a:solidFill>
              </a:rPr>
              <a:pPr/>
              <a:t>6</a:t>
            </a:fld>
            <a:endParaRPr lang="en-US">
              <a:solidFill>
                <a:prstClr val="black"/>
              </a:solidFill>
            </a:endParaRPr>
          </a:p>
        </p:txBody>
      </p:sp>
      <p:sp>
        <p:nvSpPr>
          <p:cNvPr id="32770" name="Rectangle 2"/>
          <p:cNvSpPr>
            <a:spLocks noGrp="1" noRot="1" noChangeAspect="1" noChangeArrowheads="1" noTextEdit="1"/>
          </p:cNvSpPr>
          <p:nvPr>
            <p:ph type="sldImg"/>
          </p:nvPr>
        </p:nvSpPr>
        <p:spPr>
          <a:xfrm>
            <a:off x="985839" y="686134"/>
            <a:ext cx="4886325" cy="3429186"/>
          </a:xfrm>
          <a:ln/>
        </p:spPr>
      </p:sp>
      <p:sp>
        <p:nvSpPr>
          <p:cNvPr id="32771" name="Rectangle 3"/>
          <p:cNvSpPr>
            <a:spLocks noGrp="1" noChangeArrowheads="1"/>
          </p:cNvSpPr>
          <p:nvPr>
            <p:ph type="body" idx="1"/>
          </p:nvPr>
        </p:nvSpPr>
        <p:spPr>
          <a:noFill/>
          <a:ln/>
        </p:spPr>
        <p:txBody>
          <a:bodyPr/>
          <a:lstStyle/>
          <a:p>
            <a:r>
              <a:rPr lang="en-US"/>
              <a:t>Authority: power to discharge responsibility and maintain accountability.</a:t>
            </a:r>
          </a:p>
          <a:p>
            <a:r>
              <a:rPr lang="en-US"/>
              <a:t>Responsibility: the obligation to perform the duties of one’s position and meet objectives within standards.</a:t>
            </a:r>
          </a:p>
          <a:p>
            <a:r>
              <a:rPr lang="en-US"/>
              <a:t>Accountability: the obligation to answer for how well one has discharged responsibility and managed the authority delegated.</a:t>
            </a:r>
          </a:p>
          <a:p>
            <a:endParaRPr lang="en-US"/>
          </a:p>
          <a:p>
            <a:r>
              <a:rPr lang="en-US"/>
              <a:t>One can delegate authority but not responsibility or accountability. Though he can hold people responsible and accountable within their areas, the supervisor is still ultimately responsible for their performance. Any boss who shifts personal responsibility or accountability onto others is guilty of abdication.</a:t>
            </a:r>
          </a:p>
          <a:p>
            <a:endParaRPr lang="en-US"/>
          </a:p>
          <a:p>
            <a:r>
              <a:rPr lang="en-US"/>
              <a:t> Employees are not mere hired hands or order takers. They must be delegated enough authority to exercise judgment and make decisions about their work. </a:t>
            </a:r>
          </a:p>
          <a:p>
            <a:r>
              <a:rPr lang="en-US"/>
              <a:t>If supervisors don’t delegate, they’ll stay fully involved in their employees’ work or will end up doing it themselves. They must share authority through delegation. This is the most powerful tool in the supervisor’s toolbox. </a:t>
            </a:r>
          </a:p>
          <a:p>
            <a:endParaRPr lang="en-US"/>
          </a:p>
          <a:p>
            <a:r>
              <a:rPr lang="en-US"/>
              <a:t>Bosses who delegate measure their success by the results their employees produce. By empowering them they’re treating people as adults. They’re confident they’ll act responsibility without constant checking. Delegation raises peoples’ stature from hired hands to valued team members.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4" name="Rectangle 3"/>
          <p:cNvSpPr>
            <a:spLocks noGrp="1" noChangeArrowheads="1"/>
          </p:cNvSpPr>
          <p:nvPr>
            <p:ph type="dt" idx="1"/>
          </p:nvPr>
        </p:nvSpPr>
        <p:spPr>
          <a:ln/>
        </p:spPr>
        <p:txBody>
          <a:bodyPr/>
          <a:lstStyle/>
          <a:p>
            <a:r>
              <a:rPr lang="en-US">
                <a:solidFill>
                  <a:prstClr val="black"/>
                </a:solidFill>
              </a:rPr>
              <a:t>Lecture  7</a:t>
            </a:r>
          </a:p>
        </p:txBody>
      </p:sp>
      <p:sp>
        <p:nvSpPr>
          <p:cNvPr id="5" name="Rectangle 7"/>
          <p:cNvSpPr>
            <a:spLocks noGrp="1" noChangeArrowheads="1"/>
          </p:cNvSpPr>
          <p:nvPr>
            <p:ph type="sldNum" sz="quarter" idx="5"/>
          </p:nvPr>
        </p:nvSpPr>
        <p:spPr>
          <a:ln/>
        </p:spPr>
        <p:txBody>
          <a:bodyPr/>
          <a:lstStyle/>
          <a:p>
            <a:r>
              <a:rPr lang="en-US">
                <a:solidFill>
                  <a:prstClr val="black"/>
                </a:solidFill>
              </a:rPr>
              <a:t> Page </a:t>
            </a:r>
            <a:fld id="{1BEB1F67-13BE-4CDB-8F36-22AABED59A5A}" type="slidenum">
              <a:rPr lang="ar-SA">
                <a:solidFill>
                  <a:prstClr val="black"/>
                </a:solidFill>
              </a:rPr>
              <a:pPr/>
              <a:t>7</a:t>
            </a:fld>
            <a:endParaRPr lang="en-US">
              <a:solidFill>
                <a:prstClr val="black"/>
              </a:solidFill>
            </a:endParaRPr>
          </a:p>
        </p:txBody>
      </p:sp>
      <p:sp>
        <p:nvSpPr>
          <p:cNvPr id="110595" name="Rectangle 3"/>
          <p:cNvSpPr>
            <a:spLocks noGrp="1" noChangeArrowheads="1"/>
          </p:cNvSpPr>
          <p:nvPr>
            <p:ph type="body" idx="1"/>
          </p:nvPr>
        </p:nvSpPr>
        <p:spPr>
          <a:xfrm>
            <a:off x="355601" y="356434"/>
            <a:ext cx="6118225" cy="8588558"/>
          </a:xfrm>
          <a:noFill/>
          <a:ln/>
        </p:spPr>
        <p:txBody>
          <a:bodyPr/>
          <a:lstStyle/>
          <a:p>
            <a:r>
              <a:rPr lang="en-GB">
                <a:cs typeface="Times New Roman" pitchFamily="18" charset="0"/>
              </a:rPr>
              <a:t>Authority is delegated when a superior vests decision-making power in a subordinate by a superior. </a:t>
            </a:r>
            <a:endParaRPr lang="en-US">
              <a:cs typeface="Times New Roman" pitchFamily="18" charset="0"/>
            </a:endParaRPr>
          </a:p>
          <a:p>
            <a:r>
              <a:rPr lang="en-GB">
                <a:cs typeface="Times New Roman" pitchFamily="18" charset="0"/>
              </a:rPr>
              <a:t>The entire process of delegation involves:</a:t>
            </a:r>
            <a:endParaRPr lang="en-US">
              <a:cs typeface="Times New Roman" pitchFamily="18" charset="0"/>
            </a:endParaRPr>
          </a:p>
          <a:p>
            <a:r>
              <a:rPr lang="en-GB">
                <a:cs typeface="Times New Roman" pitchFamily="18" charset="0"/>
              </a:rPr>
              <a:t>1.</a:t>
            </a:r>
            <a:r>
              <a:rPr lang="en-GB" i="1">
                <a:cs typeface="Times New Roman" pitchFamily="18" charset="0"/>
              </a:rPr>
              <a:t>The determination </a:t>
            </a:r>
            <a:r>
              <a:rPr lang="en-GB">
                <a:cs typeface="Times New Roman" pitchFamily="18" charset="0"/>
              </a:rPr>
              <a:t>of results expected from persons in a position.</a:t>
            </a:r>
            <a:endParaRPr lang="en-US">
              <a:cs typeface="Times New Roman" pitchFamily="18" charset="0"/>
            </a:endParaRPr>
          </a:p>
          <a:p>
            <a:r>
              <a:rPr lang="en-GB">
                <a:cs typeface="Times New Roman" pitchFamily="18" charset="0"/>
              </a:rPr>
              <a:t>2.The </a:t>
            </a:r>
            <a:r>
              <a:rPr lang="en-GB" i="1">
                <a:cs typeface="Times New Roman" pitchFamily="18" charset="0"/>
              </a:rPr>
              <a:t>assignment </a:t>
            </a:r>
            <a:r>
              <a:rPr lang="en-GB">
                <a:cs typeface="Times New Roman" pitchFamily="18" charset="0"/>
              </a:rPr>
              <a:t>of tasks to persons in a position.</a:t>
            </a:r>
            <a:endParaRPr lang="en-US">
              <a:cs typeface="Times New Roman" pitchFamily="18" charset="0"/>
            </a:endParaRPr>
          </a:p>
          <a:p>
            <a:r>
              <a:rPr lang="en-GB">
                <a:cs typeface="Times New Roman" pitchFamily="18" charset="0"/>
              </a:rPr>
              <a:t>3.The </a:t>
            </a:r>
            <a:r>
              <a:rPr lang="en-GB" i="1">
                <a:cs typeface="Times New Roman" pitchFamily="18" charset="0"/>
              </a:rPr>
              <a:t>delegation </a:t>
            </a:r>
            <a:r>
              <a:rPr lang="en-GB">
                <a:cs typeface="Times New Roman" pitchFamily="18" charset="0"/>
              </a:rPr>
              <a:t>of authority for accomplishing these tasks.</a:t>
            </a:r>
            <a:endParaRPr lang="en-US">
              <a:cs typeface="Times New Roman" pitchFamily="18" charset="0"/>
            </a:endParaRPr>
          </a:p>
          <a:p>
            <a:r>
              <a:rPr lang="en-GB">
                <a:cs typeface="Times New Roman" pitchFamily="18" charset="0"/>
              </a:rPr>
              <a:t>4.The holding of people responsible for their accomplishment of these tasks.</a:t>
            </a:r>
            <a:endParaRPr lang="en-US">
              <a:cs typeface="Times New Roman" pitchFamily="18" charset="0"/>
            </a:endParaRPr>
          </a:p>
          <a:p>
            <a:endParaRPr lang="en-US">
              <a:cs typeface="Times New Roman" pitchFamily="18" charset="0"/>
            </a:endParaRPr>
          </a:p>
          <a:p>
            <a:r>
              <a:rPr lang="en-US">
                <a:cs typeface="Times New Roman" pitchFamily="18" charset="0"/>
              </a:rPr>
              <a:t>Holding subordinates responsible to their superiors for using delegated authority to accomplish expected results must be regarded as a part of the process of delegation.Furthermore, since responsibility is an obligation subordinates owe to their superiors, it cannot be delegated by subordinates to anyone else. Their obligation runs to their superiors and to no one else.</a:t>
            </a:r>
          </a:p>
          <a:p>
            <a:r>
              <a:rPr lang="en-GB">
                <a:cs typeface="Times New Roman" pitchFamily="18" charset="0"/>
              </a:rPr>
              <a:t> </a:t>
            </a:r>
            <a:endParaRPr lang="en-US">
              <a:cs typeface="Times New Roman" pitchFamily="18" charset="0"/>
            </a:endParaRPr>
          </a:p>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9FBDCBB6-E5E3-4F8E-813E-CEEA884A95AC}" type="slidenum">
              <a:rPr lang="ar-SA">
                <a:solidFill>
                  <a:prstClr val="black"/>
                </a:solidFill>
              </a:rPr>
              <a:pPr/>
              <a:t>8</a:t>
            </a:fld>
            <a:endParaRPr lang="en-US">
              <a:solidFill>
                <a:prstClr val="black"/>
              </a:solidFill>
            </a:endParaRPr>
          </a:p>
        </p:txBody>
      </p:sp>
      <p:sp>
        <p:nvSpPr>
          <p:cNvPr id="73730" name="Rectangle 2"/>
          <p:cNvSpPr>
            <a:spLocks noGrp="1" noRot="1" noChangeAspect="1" noChangeArrowheads="1" noTextEdit="1"/>
          </p:cNvSpPr>
          <p:nvPr>
            <p:ph type="sldImg"/>
          </p:nvPr>
        </p:nvSpPr>
        <p:spPr>
          <a:xfrm>
            <a:off x="985839" y="686134"/>
            <a:ext cx="4886325" cy="3429186"/>
          </a:xfrm>
          <a:ln/>
        </p:spPr>
      </p:sp>
      <p:sp>
        <p:nvSpPr>
          <p:cNvPr id="73731" name="Rectangle 3"/>
          <p:cNvSpPr>
            <a:spLocks noGrp="1" noChangeArrowheads="1"/>
          </p:cNvSpPr>
          <p:nvPr>
            <p:ph type="body" idx="1"/>
          </p:nvPr>
        </p:nvSpPr>
        <p:spPr>
          <a:noFill/>
          <a:ln/>
        </p:spPr>
        <p:txBody>
          <a:bodyPr/>
          <a:lstStyle/>
          <a:p>
            <a:r>
              <a:rPr lang="en-GB">
                <a:cs typeface="Times New Roman" pitchFamily="18" charset="0"/>
              </a:rPr>
              <a:t>Delegate everything you need not do personally. To do this, learn everyone’s responsibilities, especially your own</a:t>
            </a:r>
          </a:p>
          <a:p>
            <a:r>
              <a:rPr lang="en-GB">
                <a:cs typeface="Times New Roman" pitchFamily="18" charset="0"/>
              </a:rPr>
              <a:t>Types of tasks to delegate:</a:t>
            </a:r>
            <a:endParaRPr lang="en-US">
              <a:cs typeface="Times New Roman" pitchFamily="18" charset="0"/>
            </a:endParaRPr>
          </a:p>
          <a:p>
            <a:pPr>
              <a:buFont typeface="Wingdings" pitchFamily="2" charset="2"/>
              <a:buChar char="§"/>
            </a:pPr>
            <a:r>
              <a:rPr lang="en-GB">
                <a:cs typeface="Times New Roman" pitchFamily="18" charset="0"/>
              </a:rPr>
              <a:t>Enrichment tasks.</a:t>
            </a:r>
            <a:endParaRPr lang="en-US">
              <a:cs typeface="Times New Roman" pitchFamily="18" charset="0"/>
            </a:endParaRPr>
          </a:p>
          <a:p>
            <a:pPr>
              <a:buFont typeface="Wingdings" pitchFamily="2" charset="2"/>
              <a:buChar char="§"/>
            </a:pPr>
            <a:r>
              <a:rPr lang="en-GB">
                <a:cs typeface="Times New Roman" pitchFamily="18" charset="0"/>
              </a:rPr>
              <a:t>Routine decisions.</a:t>
            </a:r>
            <a:endParaRPr lang="en-US">
              <a:cs typeface="Times New Roman" pitchFamily="18" charset="0"/>
            </a:endParaRPr>
          </a:p>
          <a:p>
            <a:pPr>
              <a:buFont typeface="Wingdings" pitchFamily="2" charset="2"/>
              <a:buChar char="§"/>
            </a:pPr>
            <a:r>
              <a:rPr lang="en-GB">
                <a:cs typeface="Times New Roman" pitchFamily="18" charset="0"/>
              </a:rPr>
              <a:t>Details.</a:t>
            </a:r>
            <a:endParaRPr lang="en-US">
              <a:cs typeface="Times New Roman" pitchFamily="18" charset="0"/>
            </a:endParaRPr>
          </a:p>
          <a:p>
            <a:pPr>
              <a:buFont typeface="Wingdings" pitchFamily="2" charset="2"/>
              <a:buChar char="§"/>
            </a:pPr>
            <a:r>
              <a:rPr lang="en-GB">
                <a:cs typeface="Times New Roman" pitchFamily="18" charset="0"/>
              </a:rPr>
              <a:t>Duties of your old job.</a:t>
            </a:r>
            <a:endParaRPr lang="en-US">
              <a:cs typeface="Times New Roman" pitchFamily="18" charset="0"/>
            </a:endParaRPr>
          </a:p>
          <a:p>
            <a:pPr>
              <a:buFont typeface="Wingdings" pitchFamily="2" charset="2"/>
              <a:buChar char="§"/>
            </a:pPr>
            <a:r>
              <a:rPr lang="en-GB">
                <a:cs typeface="Times New Roman" pitchFamily="18" charset="0"/>
              </a:rPr>
              <a:t>Jobs that don't require perfection.</a:t>
            </a:r>
            <a:endParaRPr lang="en-US">
              <a:cs typeface="Times New Roman" pitchFamily="18" charset="0"/>
            </a:endParaRPr>
          </a:p>
          <a:p>
            <a:pPr>
              <a:buFont typeface="Wingdings" pitchFamily="2" charset="2"/>
              <a:buChar char="§"/>
            </a:pPr>
            <a:r>
              <a:rPr lang="en-GB">
                <a:cs typeface="Times New Roman" pitchFamily="18" charset="0"/>
              </a:rPr>
              <a:t>One-time tasks.</a:t>
            </a:r>
            <a:endParaRPr lang="en-US">
              <a:cs typeface="Times New Roman" pitchFamily="18" charset="0"/>
            </a:endParaRPr>
          </a:p>
          <a:p>
            <a:pPr>
              <a:buFont typeface="Wingdings" pitchFamily="2" charset="2"/>
              <a:buChar char="§"/>
            </a:pPr>
            <a:r>
              <a:rPr lang="en-GB">
                <a:cs typeface="Times New Roman" pitchFamily="18" charset="0"/>
              </a:rPr>
              <a:t>Jobs that others do better.</a:t>
            </a:r>
            <a:endParaRPr lang="en-US">
              <a:cs typeface="Times New Roman" pitchFamily="18" charset="0"/>
            </a:endParaRPr>
          </a:p>
          <a:p>
            <a:pPr>
              <a:buFont typeface="Wingdings" pitchFamily="2" charset="2"/>
              <a:buChar char="§"/>
            </a:pPr>
            <a:r>
              <a:rPr lang="en-GB">
                <a:cs typeface="Times New Roman" pitchFamily="18" charset="0"/>
              </a:rPr>
              <a:t>Tasks to change behavior</a:t>
            </a:r>
            <a:endParaRPr lang="en-US">
              <a:cs typeface="Times New Roman" pitchFamily="18" charset="0"/>
            </a:endParaRPr>
          </a:p>
          <a:p>
            <a:pPr>
              <a:buFont typeface="Wingdings" pitchFamily="2" charset="2"/>
              <a:buChar char="§"/>
            </a:pPr>
            <a:r>
              <a:rPr lang="en-GB">
                <a:cs typeface="Times New Roman" pitchFamily="18" charset="0"/>
              </a:rPr>
              <a:t>Jobs to improve performance.</a:t>
            </a:r>
            <a:endParaRPr lang="en-US">
              <a:cs typeface="Times New Roman" pitchFamily="18" charset="0"/>
            </a:endParaRPr>
          </a:p>
          <a:p>
            <a:pPr>
              <a:buFont typeface="Wingdings" pitchFamily="2" charset="2"/>
              <a:buChar char="§"/>
            </a:pPr>
            <a:r>
              <a:rPr lang="en-GB">
                <a:cs typeface="Times New Roman" pitchFamily="18" charset="0"/>
              </a:rPr>
              <a:t>Problems.</a:t>
            </a:r>
            <a:endParaRPr lang="en-US">
              <a:cs typeface="Times New Roman" pitchFamily="18" charset="0"/>
            </a:endParaRPr>
          </a:p>
          <a:p>
            <a:r>
              <a:rPr lang="en-GB">
                <a:cs typeface="Times New Roman" pitchFamily="18" charset="0"/>
              </a:rPr>
              <a:t> </a:t>
            </a:r>
            <a:endParaRPr lang="en-US">
              <a:cs typeface="Times New Roman" pitchFamily="18" charset="0"/>
            </a:endParaRPr>
          </a:p>
          <a:p>
            <a:r>
              <a:rPr lang="en-GB" i="1">
                <a:cs typeface="Times New Roman" pitchFamily="18" charset="0"/>
              </a:rPr>
              <a:t>Enrichment</a:t>
            </a:r>
            <a:r>
              <a:rPr lang="en-GB">
                <a:cs typeface="Times New Roman" pitchFamily="18" charset="0"/>
              </a:rPr>
              <a:t> enables people to do a good job because the job has been made </a:t>
            </a:r>
            <a:r>
              <a:rPr lang="en-GB" i="1">
                <a:cs typeface="Times New Roman" pitchFamily="18" charset="0"/>
              </a:rPr>
              <a:t>good.  </a:t>
            </a:r>
            <a:r>
              <a:rPr lang="en-GB">
                <a:cs typeface="Times New Roman" pitchFamily="18" charset="0"/>
              </a:rPr>
              <a:t>This doesn't mean simply giving them more work to do.  It </a:t>
            </a:r>
            <a:r>
              <a:rPr lang="en-GB" b="1">
                <a:cs typeface="Times New Roman" pitchFamily="18" charset="0"/>
              </a:rPr>
              <a:t>means </a:t>
            </a:r>
            <a:r>
              <a:rPr lang="en-GB">
                <a:cs typeface="Times New Roman" pitchFamily="18" charset="0"/>
              </a:rPr>
              <a:t>making their work more meaningful by giving them more responsibility, authority, and control over it.  One way to enrich the job is to combine separate tasks into whole projects.  People will commit to success if given ownership of the project.</a:t>
            </a:r>
            <a:endParaRPr lang="en-US">
              <a:cs typeface="Times New Roman" pitchFamily="18" charset="0"/>
            </a:endParaRPr>
          </a:p>
          <a:p>
            <a:r>
              <a:rPr lang="en-GB">
                <a:cs typeface="Times New Roman" pitchFamily="18" charset="0"/>
              </a:rPr>
              <a:t> </a:t>
            </a:r>
            <a:endParaRPr lang="en-US">
              <a:cs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9BEEC62F-126B-4CA5-8B5E-0F91E6FB4CFD}" type="slidenum">
              <a:rPr lang="ar-SA">
                <a:solidFill>
                  <a:prstClr val="black"/>
                </a:solidFill>
              </a:rPr>
              <a:pPr/>
              <a:t>9</a:t>
            </a:fld>
            <a:endParaRPr lang="en-US">
              <a:solidFill>
                <a:prstClr val="black"/>
              </a:solidFill>
            </a:endParaRPr>
          </a:p>
        </p:txBody>
      </p:sp>
      <p:sp>
        <p:nvSpPr>
          <p:cNvPr id="77826" name="Rectangle 2"/>
          <p:cNvSpPr>
            <a:spLocks noGrp="1" noRot="1" noChangeAspect="1" noChangeArrowheads="1" noTextEdit="1"/>
          </p:cNvSpPr>
          <p:nvPr>
            <p:ph type="sldImg"/>
          </p:nvPr>
        </p:nvSpPr>
        <p:spPr>
          <a:xfrm>
            <a:off x="985839" y="686134"/>
            <a:ext cx="4886325" cy="3429186"/>
          </a:xfrm>
          <a:ln/>
        </p:spPr>
      </p:sp>
      <p:sp>
        <p:nvSpPr>
          <p:cNvPr id="77827" name="Rectangle 3"/>
          <p:cNvSpPr>
            <a:spLocks noGrp="1" noChangeArrowheads="1"/>
          </p:cNvSpPr>
          <p:nvPr>
            <p:ph type="body" idx="1"/>
          </p:nvPr>
        </p:nvSpPr>
        <p:spPr>
          <a:noFill/>
          <a:ln/>
        </p:spPr>
        <p:txBody>
          <a:bodyPr/>
          <a:lstStyle/>
          <a:p>
            <a:r>
              <a:rPr lang="en-GB" b="1">
                <a:cs typeface="Times New Roman" pitchFamily="18" charset="0"/>
              </a:rPr>
              <a:t>Supervisory Duties</a:t>
            </a:r>
          </a:p>
          <a:p>
            <a:r>
              <a:rPr lang="en-GB">
                <a:cs typeface="Times New Roman" pitchFamily="18" charset="0"/>
              </a:rPr>
              <a:t>Don’t delegate key supervisory duties.</a:t>
            </a:r>
            <a:endParaRPr lang="en-US">
              <a:cs typeface="Times New Roman" pitchFamily="18" charset="0"/>
            </a:endParaRPr>
          </a:p>
          <a:p>
            <a:r>
              <a:rPr lang="en-GB">
                <a:cs typeface="Times New Roman" pitchFamily="18" charset="0"/>
              </a:rPr>
              <a:t>Examples</a:t>
            </a:r>
            <a:r>
              <a:rPr lang="en-GB" u="sng">
                <a:cs typeface="Times New Roman" pitchFamily="18" charset="0"/>
              </a:rPr>
              <a:t>:</a:t>
            </a:r>
            <a:endParaRPr lang="en-US">
              <a:cs typeface="Times New Roman" pitchFamily="18" charset="0"/>
            </a:endParaRPr>
          </a:p>
          <a:p>
            <a:r>
              <a:rPr lang="en-GB">
                <a:cs typeface="Times New Roman" pitchFamily="18" charset="0"/>
              </a:rPr>
              <a:t>Hiring.</a:t>
            </a:r>
            <a:endParaRPr lang="en-US">
              <a:cs typeface="Times New Roman" pitchFamily="18" charset="0"/>
            </a:endParaRPr>
          </a:p>
          <a:p>
            <a:r>
              <a:rPr lang="en-GB">
                <a:cs typeface="Times New Roman" pitchFamily="18" charset="0"/>
              </a:rPr>
              <a:t>Discipline.</a:t>
            </a:r>
            <a:endParaRPr lang="en-US">
              <a:cs typeface="Times New Roman" pitchFamily="18" charset="0"/>
            </a:endParaRPr>
          </a:p>
          <a:p>
            <a:r>
              <a:rPr lang="en-GB">
                <a:cs typeface="Times New Roman" pitchFamily="18" charset="0"/>
              </a:rPr>
              <a:t>Awards.</a:t>
            </a:r>
            <a:endParaRPr lang="en-US">
              <a:cs typeface="Times New Roman" pitchFamily="18" charset="0"/>
            </a:endParaRPr>
          </a:p>
          <a:p>
            <a:r>
              <a:rPr lang="en-GB">
                <a:cs typeface="Times New Roman" pitchFamily="18" charset="0"/>
              </a:rPr>
              <a:t>Counseling. </a:t>
            </a:r>
            <a:endParaRPr lang="en-US">
              <a:cs typeface="Times New Roman" pitchFamily="18" charset="0"/>
            </a:endParaRPr>
          </a:p>
          <a:p>
            <a:r>
              <a:rPr lang="en-GB">
                <a:cs typeface="Times New Roman" pitchFamily="18" charset="0"/>
              </a:rPr>
              <a:t>If you do this you're abusing authority and evading responsibility.  You could also cause grievances.</a:t>
            </a:r>
            <a:endParaRPr lang="en-US">
              <a:cs typeface="Times New Roman" pitchFamily="18" charset="0"/>
            </a:endParaRPr>
          </a:p>
          <a:p>
            <a:r>
              <a:rPr lang="en-GB" u="sng">
                <a:cs typeface="Times New Roman" pitchFamily="18" charset="0"/>
              </a:rPr>
              <a:t>Don’t</a:t>
            </a:r>
            <a:r>
              <a:rPr lang="en-GB">
                <a:cs typeface="Times New Roman" pitchFamily="18" charset="0"/>
              </a:rPr>
              <a:t> pass the buck or dump your responsibilities on subordinates in the name of delegation.  Remember, whether you delegate or not, you're still responsible.</a:t>
            </a:r>
            <a:endParaRPr lang="en-GB" u="sng">
              <a:cs typeface="Times New Roman" pitchFamily="18" charset="0"/>
            </a:endParaRPr>
          </a:p>
          <a:p>
            <a:r>
              <a:rPr lang="en-GB" b="1">
                <a:cs typeface="Times New Roman" pitchFamily="18" charset="0"/>
              </a:rPr>
              <a:t>Personal Matters</a:t>
            </a:r>
          </a:p>
          <a:p>
            <a:r>
              <a:rPr lang="en-GB" u="sng">
                <a:cs typeface="Times New Roman" pitchFamily="18" charset="0"/>
              </a:rPr>
              <a:t>Don't</a:t>
            </a:r>
            <a:r>
              <a:rPr lang="en-GB">
                <a:cs typeface="Times New Roman" pitchFamily="18" charset="0"/>
              </a:rPr>
              <a:t> delegate personal matters an employee brings to you in confidence.  If he has family or financial problems, offer what help you can.</a:t>
            </a:r>
            <a:r>
              <a:rPr lang="en-US">
                <a:cs typeface="Times New Roman" pitchFamily="18" charset="0"/>
              </a:rPr>
              <a:t> </a:t>
            </a:r>
            <a:r>
              <a:rPr lang="en-GB">
                <a:cs typeface="Times New Roman" pitchFamily="18" charset="0"/>
              </a:rPr>
              <a:t>Preferably, you should refer him to appropriate counsellors.</a:t>
            </a:r>
          </a:p>
          <a:p>
            <a:r>
              <a:rPr lang="en-GB" b="1">
                <a:cs typeface="Times New Roman" pitchFamily="18" charset="0"/>
              </a:rPr>
              <a:t>Emergencies</a:t>
            </a:r>
            <a:endParaRPr lang="en-US">
              <a:cs typeface="Times New Roman" pitchFamily="18" charset="0"/>
            </a:endParaRPr>
          </a:p>
          <a:p>
            <a:r>
              <a:rPr lang="en-GB">
                <a:cs typeface="Times New Roman" pitchFamily="18" charset="0"/>
              </a:rPr>
              <a:t>When a crisis erupts, you won't have time to leisurely delegate tasks.  Most likely, you'll shift into an authoritarian mode to get the job done.  People usually understand and cooperate.</a:t>
            </a:r>
          </a:p>
          <a:p>
            <a:r>
              <a:rPr lang="en-GB" b="1">
                <a:cs typeface="Times New Roman" pitchFamily="18" charset="0"/>
              </a:rPr>
              <a:t>Sensitive issues</a:t>
            </a:r>
            <a:endParaRPr lang="en-US">
              <a:cs typeface="Times New Roman" pitchFamily="18" charset="0"/>
            </a:endParaRPr>
          </a:p>
          <a:p>
            <a:r>
              <a:rPr lang="en-GB">
                <a:cs typeface="Times New Roman" pitchFamily="18" charset="0"/>
              </a:rPr>
              <a:t>Don't delegate a task that's sensitive, confidential, or embarrassing to the organization.</a:t>
            </a:r>
            <a:endParaRPr lang="en-US">
              <a:cs typeface="Times New Roman" pitchFamily="18" charset="0"/>
            </a:endParaRPr>
          </a:p>
          <a:p>
            <a:r>
              <a:rPr lang="en-GB">
                <a:cs typeface="Times New Roman" pitchFamily="18" charset="0"/>
              </a:rPr>
              <a:t> </a:t>
            </a:r>
            <a:endParaRPr lang="en-US">
              <a:cs typeface="Times New Roman" pitchFamily="18" charset="0"/>
            </a:endParaRPr>
          </a:p>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8F7E2739-5055-4800-B87E-DDD4467B00FA}" type="slidenum">
              <a:rPr lang="ar-SA">
                <a:solidFill>
                  <a:prstClr val="black"/>
                </a:solidFill>
              </a:rPr>
              <a:pPr/>
              <a:t>10</a:t>
            </a:fld>
            <a:endParaRPr lang="en-US">
              <a:solidFill>
                <a:prstClr val="black"/>
              </a:solidFill>
            </a:endParaRPr>
          </a:p>
        </p:txBody>
      </p:sp>
      <p:sp>
        <p:nvSpPr>
          <p:cNvPr id="80898" name="Rectangle 2"/>
          <p:cNvSpPr>
            <a:spLocks noGrp="1" noRot="1" noChangeAspect="1" noChangeArrowheads="1" noTextEdit="1"/>
          </p:cNvSpPr>
          <p:nvPr>
            <p:ph type="sldImg"/>
          </p:nvPr>
        </p:nvSpPr>
        <p:spPr>
          <a:xfrm>
            <a:off x="985839" y="686134"/>
            <a:ext cx="4886325" cy="3429186"/>
          </a:xfrm>
          <a:ln/>
        </p:spPr>
      </p:sp>
      <p:sp>
        <p:nvSpPr>
          <p:cNvPr id="80899" name="Rectangle 3"/>
          <p:cNvSpPr>
            <a:spLocks noGrp="1" noChangeArrowheads="1"/>
          </p:cNvSpPr>
          <p:nvPr>
            <p:ph type="body" idx="1"/>
          </p:nvPr>
        </p:nvSpPr>
        <p:spPr>
          <a:noFill/>
          <a:ln/>
        </p:spPr>
        <p:txBody>
          <a:bodyPr/>
          <a:lstStyle/>
          <a:p>
            <a:r>
              <a:rPr lang="en-GB">
                <a:cs typeface="Times New Roman" pitchFamily="18" charset="0"/>
              </a:rPr>
              <a:t>Select the task:</a:t>
            </a:r>
          </a:p>
          <a:p>
            <a:r>
              <a:rPr lang="en-GB">
                <a:cs typeface="Times New Roman" pitchFamily="18" charset="0"/>
              </a:rPr>
              <a:t>Fit the task to the person.</a:t>
            </a:r>
            <a:endParaRPr lang="en-US">
              <a:cs typeface="Times New Roman" pitchFamily="18" charset="0"/>
            </a:endParaRPr>
          </a:p>
          <a:p>
            <a:r>
              <a:rPr lang="en-GB">
                <a:cs typeface="Times New Roman" pitchFamily="18" charset="0"/>
              </a:rPr>
              <a:t>Make it challenging but doable.</a:t>
            </a:r>
            <a:endParaRPr lang="en-US">
              <a:cs typeface="Times New Roman" pitchFamily="18" charset="0"/>
            </a:endParaRPr>
          </a:p>
          <a:p>
            <a:r>
              <a:rPr lang="en-GB">
                <a:cs typeface="Times New Roman" pitchFamily="18" charset="0"/>
              </a:rPr>
              <a:t>Try to delegate the whole task to provide enrichment and avoid confusion.</a:t>
            </a:r>
            <a:endParaRPr lang="en-US">
              <a:cs typeface="Times New Roman" pitchFamily="18" charset="0"/>
            </a:endParaRPr>
          </a:p>
          <a:p>
            <a:r>
              <a:rPr lang="en-GB">
                <a:cs typeface="Times New Roman" pitchFamily="18" charset="0"/>
              </a:rPr>
              <a:t>Select the person:</a:t>
            </a:r>
          </a:p>
          <a:p>
            <a:r>
              <a:rPr lang="en-GB">
                <a:cs typeface="Times New Roman" pitchFamily="18" charset="0"/>
              </a:rPr>
              <a:t>Fit the person to the task.</a:t>
            </a:r>
            <a:endParaRPr lang="en-US">
              <a:cs typeface="Times New Roman" pitchFamily="18" charset="0"/>
            </a:endParaRPr>
          </a:p>
          <a:p>
            <a:r>
              <a:rPr lang="en-GB">
                <a:cs typeface="Times New Roman" pitchFamily="18" charset="0"/>
              </a:rPr>
              <a:t>Ensure he can handle it.</a:t>
            </a:r>
            <a:endParaRPr lang="en-US">
              <a:cs typeface="Times New Roman" pitchFamily="18" charset="0"/>
            </a:endParaRPr>
          </a:p>
          <a:p>
            <a:r>
              <a:rPr lang="en-GB">
                <a:cs typeface="Times New Roman" pitchFamily="18" charset="0"/>
              </a:rPr>
              <a:t>Explain why you selected him.</a:t>
            </a:r>
            <a:endParaRPr lang="en-US">
              <a:cs typeface="Times New Roman" pitchFamily="18" charset="0"/>
            </a:endParaRPr>
          </a:p>
          <a:p>
            <a:r>
              <a:rPr lang="en-GB">
                <a:cs typeface="Times New Roman" pitchFamily="18" charset="0"/>
              </a:rPr>
              <a:t>If it's a developmental task, tell him so.</a:t>
            </a:r>
            <a:endParaRPr lang="en-US">
              <a:cs typeface="Times New Roman" pitchFamily="18" charset="0"/>
            </a:endParaRPr>
          </a:p>
          <a:p>
            <a:r>
              <a:rPr lang="en-GB">
                <a:cs typeface="Times New Roman" pitchFamily="18" charset="0"/>
              </a:rPr>
              <a:t>Clarify the task:</a:t>
            </a:r>
          </a:p>
          <a:p>
            <a:r>
              <a:rPr lang="en-GB">
                <a:cs typeface="Times New Roman" pitchFamily="18" charset="0"/>
              </a:rPr>
              <a:t>Define the requirement.</a:t>
            </a:r>
            <a:endParaRPr lang="en-US">
              <a:cs typeface="Times New Roman" pitchFamily="18" charset="0"/>
            </a:endParaRPr>
          </a:p>
          <a:p>
            <a:r>
              <a:rPr lang="en-GB">
                <a:cs typeface="Times New Roman" pitchFamily="18" charset="0"/>
              </a:rPr>
              <a:t>Check for understanding.</a:t>
            </a:r>
            <a:endParaRPr lang="en-US">
              <a:cs typeface="Times New Roman" pitchFamily="18" charset="0"/>
            </a:endParaRPr>
          </a:p>
          <a:p>
            <a:r>
              <a:rPr lang="en-GB">
                <a:cs typeface="Times New Roman" pitchFamily="18" charset="0"/>
              </a:rPr>
              <a:t>Ask for input.</a:t>
            </a:r>
            <a:endParaRPr lang="en-US">
              <a:cs typeface="Times New Roman" pitchFamily="18" charset="0"/>
            </a:endParaRPr>
          </a:p>
          <a:p>
            <a:r>
              <a:rPr lang="en-GB">
                <a:cs typeface="Times New Roman" pitchFamily="18" charset="0"/>
              </a:rPr>
              <a:t>Confirm acceptance of the task.</a:t>
            </a:r>
            <a:endParaRPr lang="en-US">
              <a:cs typeface="Times New Roman" pitchFamily="18" charset="0"/>
            </a:endParaRPr>
          </a:p>
          <a:p>
            <a:r>
              <a:rPr lang="en-GB">
                <a:cs typeface="Times New Roman" pitchFamily="18" charset="0"/>
              </a:rPr>
              <a:t>Gain commitment-most </a:t>
            </a:r>
            <a:r>
              <a:rPr lang="en-GB" b="1">
                <a:cs typeface="Times New Roman" pitchFamily="18" charset="0"/>
              </a:rPr>
              <a:t>important point!</a:t>
            </a:r>
            <a:endParaRPr lang="en-US">
              <a:cs typeface="Times New Roman" pitchFamily="18" charset="0"/>
            </a:endParaRPr>
          </a:p>
          <a:p>
            <a:r>
              <a:rPr lang="en-GB">
                <a:cs typeface="Times New Roman" pitchFamily="18" charset="0"/>
              </a:rPr>
              <a:t>Note: Checking for understanding helps to fix</a:t>
            </a:r>
            <a:r>
              <a:rPr lang="en-US">
                <a:cs typeface="Times New Roman" pitchFamily="18" charset="0"/>
              </a:rPr>
              <a:t> </a:t>
            </a:r>
            <a:r>
              <a:rPr lang="en-GB">
                <a:cs typeface="Times New Roman" pitchFamily="18" charset="0"/>
              </a:rPr>
              <a:t>accountability. It eliminates the excuse,</a:t>
            </a:r>
            <a:endParaRPr lang="en-US">
              <a:cs typeface="Times New Roman" pitchFamily="18" charset="0"/>
            </a:endParaRPr>
          </a:p>
          <a:p>
            <a:r>
              <a:rPr lang="en-GB">
                <a:cs typeface="Times New Roman" pitchFamily="18" charset="0"/>
              </a:rPr>
              <a:t>"I couldn't do it because 1 didn't understand</a:t>
            </a:r>
            <a:r>
              <a:rPr lang="en-US">
                <a:cs typeface="Times New Roman" pitchFamily="18" charset="0"/>
              </a:rPr>
              <a:t> </a:t>
            </a:r>
            <a:r>
              <a:rPr lang="en-GB">
                <a:cs typeface="Times New Roman" pitchFamily="18" charset="0"/>
              </a:rPr>
              <a:t>what you wanted."</a:t>
            </a:r>
            <a:endParaRPr lang="en-US">
              <a:cs typeface="Times New Roman" pitchFamily="18" charset="0"/>
            </a:endParaRPr>
          </a:p>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0AC6A51C-7329-41A7-B4B4-D7AC03ABC04F}" type="slidenum">
              <a:rPr lang="ar-SA">
                <a:solidFill>
                  <a:prstClr val="black"/>
                </a:solidFill>
              </a:rPr>
              <a:pPr/>
              <a:t>11</a:t>
            </a:fld>
            <a:endParaRPr lang="en-US">
              <a:solidFill>
                <a:prstClr val="black"/>
              </a:solidFill>
            </a:endParaRPr>
          </a:p>
        </p:txBody>
      </p:sp>
      <p:sp>
        <p:nvSpPr>
          <p:cNvPr id="36866" name="Rectangle 2"/>
          <p:cNvSpPr>
            <a:spLocks noGrp="1" noRot="1" noChangeAspect="1" noChangeArrowheads="1" noTextEdit="1"/>
          </p:cNvSpPr>
          <p:nvPr>
            <p:ph type="sldImg"/>
          </p:nvPr>
        </p:nvSpPr>
        <p:spPr>
          <a:xfrm>
            <a:off x="985839" y="686134"/>
            <a:ext cx="4886325" cy="3429186"/>
          </a:xfrm>
          <a:ln/>
        </p:spPr>
      </p:sp>
      <p:sp>
        <p:nvSpPr>
          <p:cNvPr id="36867" name="Rectangle 3"/>
          <p:cNvSpPr>
            <a:spLocks noGrp="1" noChangeArrowheads="1"/>
          </p:cNvSpPr>
          <p:nvPr>
            <p:ph type="body" idx="1"/>
          </p:nvPr>
        </p:nvSpPr>
        <p:spPr>
          <a:noFill/>
          <a:ln/>
        </p:spPr>
        <p:txBody>
          <a:bodyPr/>
          <a:lstStyle/>
          <a:p>
            <a:pPr algn="l"/>
            <a:r>
              <a:rPr lang="en-US"/>
              <a:t>Bosses who misuse their authority by supervising too much or too little:</a:t>
            </a:r>
          </a:p>
          <a:p>
            <a:pPr algn="l">
              <a:buFontTx/>
              <a:buChar char="•"/>
            </a:pPr>
            <a:r>
              <a:rPr lang="en-US"/>
              <a:t>Hovering, meddling, or providing unsolicited help.</a:t>
            </a:r>
          </a:p>
          <a:p>
            <a:pPr algn="l">
              <a:buFontTx/>
              <a:buChar char="•"/>
            </a:pPr>
            <a:r>
              <a:rPr lang="en-US"/>
              <a:t>No accountability people become loose cannons. </a:t>
            </a:r>
          </a:p>
          <a:p>
            <a:pPr algn="l">
              <a:buFontTx/>
              <a:buChar char="•"/>
            </a:pPr>
            <a:r>
              <a:rPr lang="en-US"/>
              <a:t>Overloading and exhausting people they can’t get everything done.</a:t>
            </a:r>
          </a:p>
          <a:p>
            <a:pPr algn="l">
              <a:buFontTx/>
              <a:buChar char="•"/>
            </a:pPr>
            <a:r>
              <a:rPr lang="en-US"/>
              <a:t>People have little or nothing to do.</a:t>
            </a:r>
          </a:p>
          <a:p>
            <a:pPr algn="l">
              <a:buFontTx/>
              <a:buChar char="•"/>
            </a:pPr>
            <a:r>
              <a:rPr lang="en-US"/>
              <a:t>Poor performance condoned or even penalized.</a:t>
            </a:r>
          </a:p>
          <a:p>
            <a:pPr algn="l">
              <a:buFontTx/>
              <a:buChar char="•"/>
            </a:pPr>
            <a:r>
              <a:rPr lang="en-US"/>
              <a:t>Outstanding performance unrecognized or even penalized.</a:t>
            </a:r>
          </a:p>
          <a:p>
            <a:pPr algn="l"/>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solidFill>
                  <a:prstClr val="black"/>
                </a:solidFill>
              </a:rPr>
              <a:t>Delegation of Authority</a:t>
            </a:r>
          </a:p>
        </p:txBody>
      </p:sp>
      <p:sp>
        <p:nvSpPr>
          <p:cNvPr id="5" name="Rectangle 3"/>
          <p:cNvSpPr>
            <a:spLocks noGrp="1" noChangeArrowheads="1"/>
          </p:cNvSpPr>
          <p:nvPr>
            <p:ph type="dt" idx="1"/>
          </p:nvPr>
        </p:nvSpPr>
        <p:spPr>
          <a:ln/>
        </p:spPr>
        <p:txBody>
          <a:bodyPr/>
          <a:lstStyle/>
          <a:p>
            <a:r>
              <a:rPr lang="en-US">
                <a:solidFill>
                  <a:prstClr val="black"/>
                </a:solidFill>
              </a:rPr>
              <a:t>Lecture  7</a:t>
            </a:r>
          </a:p>
        </p:txBody>
      </p:sp>
      <p:sp>
        <p:nvSpPr>
          <p:cNvPr id="6" name="Rectangle 7"/>
          <p:cNvSpPr>
            <a:spLocks noGrp="1" noChangeArrowheads="1"/>
          </p:cNvSpPr>
          <p:nvPr>
            <p:ph type="sldNum" sz="quarter" idx="5"/>
          </p:nvPr>
        </p:nvSpPr>
        <p:spPr>
          <a:ln/>
        </p:spPr>
        <p:txBody>
          <a:bodyPr/>
          <a:lstStyle/>
          <a:p>
            <a:r>
              <a:rPr lang="en-US">
                <a:solidFill>
                  <a:prstClr val="black"/>
                </a:solidFill>
              </a:rPr>
              <a:t> Page </a:t>
            </a:r>
            <a:fld id="{CE6D72D1-2F9C-4666-BCDB-B437CC52723B}" type="slidenum">
              <a:rPr lang="ar-SA">
                <a:solidFill>
                  <a:prstClr val="black"/>
                </a:solidFill>
              </a:rPr>
              <a:pPr/>
              <a:t>12</a:t>
            </a:fld>
            <a:endParaRPr lang="en-US">
              <a:solidFill>
                <a:prstClr val="black"/>
              </a:solidFill>
            </a:endParaRPr>
          </a:p>
        </p:txBody>
      </p:sp>
      <p:sp>
        <p:nvSpPr>
          <p:cNvPr id="38914" name="Rectangle 2"/>
          <p:cNvSpPr>
            <a:spLocks noGrp="1" noRot="1" noChangeAspect="1" noChangeArrowheads="1" noTextEdit="1"/>
          </p:cNvSpPr>
          <p:nvPr>
            <p:ph type="sldImg"/>
          </p:nvPr>
        </p:nvSpPr>
        <p:spPr>
          <a:xfrm>
            <a:off x="985839" y="686134"/>
            <a:ext cx="4886325" cy="3429186"/>
          </a:xfrm>
          <a:ln/>
        </p:spPr>
      </p:sp>
      <p:sp>
        <p:nvSpPr>
          <p:cNvPr id="38915" name="Rectangle 3"/>
          <p:cNvSpPr>
            <a:spLocks noGrp="1" noChangeArrowheads="1"/>
          </p:cNvSpPr>
          <p:nvPr>
            <p:ph type="body" idx="1"/>
          </p:nvPr>
        </p:nvSpPr>
        <p:spPr>
          <a:noFill/>
          <a:ln/>
        </p:spPr>
        <p:txBody>
          <a:bodyPr/>
          <a:lstStyle/>
          <a:p>
            <a:r>
              <a:rPr lang="en-US"/>
              <a:t>Bosses who hoard authority </a:t>
            </a:r>
          </a:p>
          <a:p>
            <a:pPr>
              <a:buFontTx/>
              <a:buChar char="•"/>
            </a:pPr>
            <a:r>
              <a:rPr lang="en-US"/>
              <a:t>Do everything themselves.</a:t>
            </a:r>
          </a:p>
          <a:p>
            <a:pPr>
              <a:buFontTx/>
              <a:buChar char="•"/>
            </a:pPr>
            <a:r>
              <a:rPr lang="en-US"/>
              <a:t>Stay fully immersed in their subordinates’ work.</a:t>
            </a:r>
          </a:p>
          <a:p>
            <a:pPr>
              <a:buFontTx/>
              <a:buChar char="•"/>
            </a:pPr>
            <a:r>
              <a:rPr lang="en-US"/>
              <a:t>Don’t let anyone do it if they can do it better.</a:t>
            </a:r>
          </a:p>
          <a:p>
            <a:pPr>
              <a:buFontTx/>
              <a:buChar char="•"/>
            </a:pPr>
            <a:r>
              <a:rPr lang="en-US"/>
              <a:t>Forbid people to act until they receive detailed instructions.</a:t>
            </a:r>
          </a:p>
          <a:p>
            <a:pPr>
              <a:buFontTx/>
              <a:buChar char="•"/>
            </a:pPr>
            <a:r>
              <a:rPr lang="en-US"/>
              <a:t>Permit no deviation from orders.</a:t>
            </a:r>
          </a:p>
          <a:p>
            <a:r>
              <a:rPr lang="en-US"/>
              <a:t>Supervising this way reduces people to mere order-takers.</a:t>
            </a:r>
          </a:p>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33"/>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6"/>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6"/>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8"/>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7836071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651411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5"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5"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0397501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6763388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57958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078541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6313356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803"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04099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28024380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298991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6"/>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46"/>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2821829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8"/>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6021811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94675204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5"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5"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669538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79425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9531715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2410840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10065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8"/>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803"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036407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22643365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9710160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6"/>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46"/>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57287945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8"/>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19340237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89696999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5"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5"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308117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0024234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1851927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98892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6"/>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831459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803"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968583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1897589277"/>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5269383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6"/>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46"/>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DFDCB7"/>
                </a:solidFill>
              </a:rPr>
              <a:pPr/>
              <a:t>31-Mar-20</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74325642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ChangeArrowheads="1"/>
          </p:cNvSpPr>
          <p:nvPr/>
        </p:nvSpPr>
        <p:spPr bwMode="ltGray">
          <a:xfrm>
            <a:off x="0" y="0"/>
            <a:ext cx="825500" cy="6858000"/>
          </a:xfrm>
          <a:prstGeom prst="rect">
            <a:avLst/>
          </a:prstGeom>
          <a:solidFill>
            <a:srgbClr val="CCECFF">
              <a:alpha val="50000"/>
            </a:srgbClr>
          </a:solidFill>
          <a:ln>
            <a:noFill/>
          </a:ln>
          <a:extLst>
            <a:ext uri="{91240B29-F687-4F45-9708-019B960494DF}">
              <a14:hiddenLine xmlns:a14="http://schemas.microsoft.com/office/drawing/2010/main" w="9525">
                <a:solidFill>
                  <a:schemeClr val="bg1"/>
                </a:solidFill>
                <a:miter lim="800000"/>
                <a:headEnd/>
                <a:tailEnd/>
              </a14:hiddenLine>
            </a:ext>
          </a:extLst>
        </p:spPr>
        <p:txBody>
          <a:bodyPr wrap="none" anchor="ctr"/>
          <a:lstStyle/>
          <a:p>
            <a:pPr algn="ctr" fontAlgn="base">
              <a:spcBef>
                <a:spcPct val="0"/>
              </a:spcBef>
              <a:spcAft>
                <a:spcPct val="0"/>
              </a:spcAft>
            </a:pPr>
            <a:endParaRPr kumimoji="1" lang="en-US" sz="2400">
              <a:solidFill>
                <a:srgbClr val="FFFFFF"/>
              </a:solidFill>
              <a:latin typeface="Times New Roman" pitchFamily="18" charset="0"/>
              <a:cs typeface="Times New Roman" pitchFamily="18" charset="0"/>
            </a:endParaRPr>
          </a:p>
        </p:txBody>
      </p:sp>
      <p:sp>
        <p:nvSpPr>
          <p:cNvPr id="3075" name="Rectangle 3"/>
          <p:cNvSpPr>
            <a:spLocks noGrp="1" noChangeArrowheads="1"/>
          </p:cNvSpPr>
          <p:nvPr>
            <p:ph type="ctrTitle"/>
          </p:nvPr>
        </p:nvSpPr>
        <p:spPr>
          <a:xfrm>
            <a:off x="990600" y="1355725"/>
            <a:ext cx="7467600" cy="1920875"/>
          </a:xfrm>
          <a:extLs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sz="6000">
                <a:solidFill>
                  <a:srgbClr val="CCFFFF"/>
                </a:solidFill>
              </a:defRPr>
            </a:lvl1pPr>
          </a:lstStyle>
          <a:p>
            <a:pPr lvl="0"/>
            <a:r>
              <a:rPr lang="en-US" noProof="0" smtClean="0"/>
              <a:t>Click to edit Master title style</a:t>
            </a:r>
          </a:p>
        </p:txBody>
      </p:sp>
      <p:sp>
        <p:nvSpPr>
          <p:cNvPr id="3076" name="Rectangle 4"/>
          <p:cNvSpPr>
            <a:spLocks noGrp="1" noChangeArrowheads="1"/>
          </p:cNvSpPr>
          <p:nvPr>
            <p:ph type="subTitle" idx="1"/>
          </p:nvPr>
        </p:nvSpPr>
        <p:spPr>
          <a:xfrm>
            <a:off x="1447800" y="3886200"/>
            <a:ext cx="6400800" cy="1752600"/>
          </a:xfrm>
        </p:spPr>
        <p:txBody>
          <a:bodyPr/>
          <a:lstStyle>
            <a:lvl1pPr marL="0" indent="0" algn="ctr">
              <a:buFont typeface="Wingdings" pitchFamily="2" charset="2"/>
              <a:buNone/>
              <a:defRPr sz="4000">
                <a:solidFill>
                  <a:srgbClr val="CCECFF"/>
                </a:solidFill>
              </a:defRPr>
            </a:lvl1pPr>
          </a:lstStyle>
          <a:p>
            <a:pPr lvl="0"/>
            <a:r>
              <a:rPr lang="en-US" noProof="0" smtClean="0"/>
              <a:t>Click to edit Master subtitle style</a:t>
            </a:r>
          </a:p>
        </p:txBody>
      </p:sp>
      <p:sp>
        <p:nvSpPr>
          <p:cNvPr id="3077" name="Rectangle 5"/>
          <p:cNvSpPr>
            <a:spLocks noGrp="1" noChangeArrowheads="1"/>
          </p:cNvSpPr>
          <p:nvPr>
            <p:ph type="dt" sz="half" idx="2"/>
          </p:nvPr>
        </p:nvSpPr>
        <p:spPr>
          <a:xfrm>
            <a:off x="838200" y="6248400"/>
            <a:ext cx="1752600" cy="457200"/>
          </a:xfrm>
        </p:spPr>
        <p:txBody>
          <a:bodyPr/>
          <a:lstStyle>
            <a:lvl1pPr>
              <a:defRPr>
                <a:solidFill>
                  <a:srgbClr val="CCECFF"/>
                </a:solidFill>
              </a:defRPr>
            </a:lvl1pPr>
          </a:lstStyle>
          <a:p>
            <a:endParaRPr lang="en-US"/>
          </a:p>
        </p:txBody>
      </p:sp>
      <p:sp>
        <p:nvSpPr>
          <p:cNvPr id="3078" name="Rectangle 6"/>
          <p:cNvSpPr>
            <a:spLocks noGrp="1" noChangeArrowheads="1"/>
          </p:cNvSpPr>
          <p:nvPr>
            <p:ph type="ftr" sz="quarter" idx="3"/>
          </p:nvPr>
        </p:nvSpPr>
        <p:spPr>
          <a:xfrm>
            <a:off x="3276600" y="6248400"/>
            <a:ext cx="2895600" cy="457200"/>
          </a:xfrm>
        </p:spPr>
        <p:txBody>
          <a:bodyPr/>
          <a:lstStyle>
            <a:lvl1pPr>
              <a:defRPr>
                <a:solidFill>
                  <a:srgbClr val="CCECFF"/>
                </a:solidFill>
              </a:defRPr>
            </a:lvl1pPr>
          </a:lstStyle>
          <a:p>
            <a:endParaRPr lang="en-US"/>
          </a:p>
        </p:txBody>
      </p:sp>
      <p:sp>
        <p:nvSpPr>
          <p:cNvPr id="3079" name="Rectangle 7"/>
          <p:cNvSpPr>
            <a:spLocks noGrp="1" noChangeArrowheads="1"/>
          </p:cNvSpPr>
          <p:nvPr>
            <p:ph type="sldNum" sz="quarter" idx="4"/>
          </p:nvPr>
        </p:nvSpPr>
        <p:spPr>
          <a:xfrm>
            <a:off x="6934200" y="6248400"/>
            <a:ext cx="1905000" cy="457200"/>
          </a:xfrm>
        </p:spPr>
        <p:txBody>
          <a:bodyPr/>
          <a:lstStyle>
            <a:lvl1pPr>
              <a:defRPr>
                <a:solidFill>
                  <a:srgbClr val="CCECFF"/>
                </a:solidFill>
              </a:defRPr>
            </a:lvl1pPr>
          </a:lstStyle>
          <a:p>
            <a:fld id="{6342CCA9-988D-49C7-993C-E20302591990}" type="slidenum">
              <a:rPr lang="ar-SA"/>
              <a:pPr/>
              <a:t>‹#›</a:t>
            </a:fld>
            <a:endParaRPr lang="en-US"/>
          </a:p>
        </p:txBody>
      </p:sp>
      <p:sp>
        <p:nvSpPr>
          <p:cNvPr id="3080" name="Rectangle 8"/>
          <p:cNvSpPr>
            <a:spLocks noChangeArrowheads="1"/>
          </p:cNvSpPr>
          <p:nvPr/>
        </p:nvSpPr>
        <p:spPr bwMode="ltGray">
          <a:xfrm>
            <a:off x="0" y="3543300"/>
            <a:ext cx="3343275" cy="122238"/>
          </a:xfrm>
          <a:prstGeom prst="rect">
            <a:avLst/>
          </a:prstGeom>
          <a:solidFill>
            <a:schemeClr val="bg2">
              <a:alpha val="50000"/>
            </a:scheme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fontAlgn="base">
              <a:spcBef>
                <a:spcPct val="0"/>
              </a:spcBef>
              <a:spcAft>
                <a:spcPct val="0"/>
              </a:spcAft>
            </a:pPr>
            <a:endParaRPr kumimoji="1" lang="en-US" sz="2400">
              <a:solidFill>
                <a:srgbClr val="FFFFFF"/>
              </a:solidFill>
              <a:latin typeface="Times New Roman" pitchFamily="18" charset="0"/>
              <a:cs typeface="Times New Roman" pitchFamily="18" charset="0"/>
            </a:endParaRPr>
          </a:p>
        </p:txBody>
      </p:sp>
    </p:spTree>
    <p:extLst>
      <p:ext uri="{BB962C8B-B14F-4D97-AF65-F5344CB8AC3E}">
        <p14:creationId xmlns:p14="http://schemas.microsoft.com/office/powerpoint/2010/main" val="322631757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F4D171AB-46D0-4015-BC91-65B5E36FC839}"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84630838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1D0180F8-5A2D-4B69-B447-FF462A28BA12}"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10842900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D22E6F9B-B380-439D-BAC4-6F99DC5E7C25}"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909303848"/>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solidFill>
                <a:srgbClr val="FFFFFF"/>
              </a:solidFill>
            </a:endParaRPr>
          </a:p>
        </p:txBody>
      </p:sp>
      <p:sp>
        <p:nvSpPr>
          <p:cNvPr id="8" name="Footer Placeholder 7"/>
          <p:cNvSpPr>
            <a:spLocks noGrp="1"/>
          </p:cNvSpPr>
          <p:nvPr>
            <p:ph type="ftr" sz="quarter" idx="11"/>
          </p:nvPr>
        </p:nvSpPr>
        <p:spPr/>
        <p:txBody>
          <a:bodyPr/>
          <a:lstStyle>
            <a:lvl1pPr>
              <a:defRPr/>
            </a:lvl1pPr>
          </a:lstStyle>
          <a:p>
            <a:endParaRPr lang="en-US">
              <a:solidFill>
                <a:srgbClr val="FFFFFF"/>
              </a:solidFill>
            </a:endParaRPr>
          </a:p>
        </p:txBody>
      </p:sp>
      <p:sp>
        <p:nvSpPr>
          <p:cNvPr id="9" name="Slide Number Placeholder 8"/>
          <p:cNvSpPr>
            <a:spLocks noGrp="1"/>
          </p:cNvSpPr>
          <p:nvPr>
            <p:ph type="sldNum" sz="quarter" idx="12"/>
          </p:nvPr>
        </p:nvSpPr>
        <p:spPr/>
        <p:txBody>
          <a:bodyPr/>
          <a:lstStyle>
            <a:lvl1pPr>
              <a:defRPr/>
            </a:lvl1pPr>
          </a:lstStyle>
          <a:p>
            <a:fld id="{B25A0236-125A-43C3-8900-4AD7F46B8654}"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4276393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31-Mar-20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solidFill>
                <a:srgbClr val="FFFFFF"/>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FFFFFF"/>
              </a:solidFill>
            </a:endParaRPr>
          </a:p>
        </p:txBody>
      </p:sp>
      <p:sp>
        <p:nvSpPr>
          <p:cNvPr id="5" name="Slide Number Placeholder 4"/>
          <p:cNvSpPr>
            <a:spLocks noGrp="1"/>
          </p:cNvSpPr>
          <p:nvPr>
            <p:ph type="sldNum" sz="quarter" idx="12"/>
          </p:nvPr>
        </p:nvSpPr>
        <p:spPr/>
        <p:txBody>
          <a:bodyPr/>
          <a:lstStyle>
            <a:lvl1pPr>
              <a:defRPr/>
            </a:lvl1pPr>
          </a:lstStyle>
          <a:p>
            <a:fld id="{EED7AABF-CF75-4BB7-8D9F-FF5829A33784}"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94735038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FFFFFF"/>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FFFFFF"/>
              </a:solidFill>
            </a:endParaRPr>
          </a:p>
        </p:txBody>
      </p:sp>
      <p:sp>
        <p:nvSpPr>
          <p:cNvPr id="4" name="Slide Number Placeholder 3"/>
          <p:cNvSpPr>
            <a:spLocks noGrp="1"/>
          </p:cNvSpPr>
          <p:nvPr>
            <p:ph type="sldNum" sz="quarter" idx="12"/>
          </p:nvPr>
        </p:nvSpPr>
        <p:spPr/>
        <p:txBody>
          <a:bodyPr/>
          <a:lstStyle>
            <a:lvl1pPr>
              <a:defRPr/>
            </a:lvl1pPr>
          </a:lstStyle>
          <a:p>
            <a:fld id="{8F08B5CB-3908-45A7-BC2C-0BC94F347A06}"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00706139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39203AEF-C8FD-46D4-863B-87298173E8C6}"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452145746"/>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solidFill>
            </a:endParaRPr>
          </a:p>
        </p:txBody>
      </p:sp>
      <p:sp>
        <p:nvSpPr>
          <p:cNvPr id="7" name="Slide Number Placeholder 6"/>
          <p:cNvSpPr>
            <a:spLocks noGrp="1"/>
          </p:cNvSpPr>
          <p:nvPr>
            <p:ph type="sldNum" sz="quarter" idx="12"/>
          </p:nvPr>
        </p:nvSpPr>
        <p:spPr/>
        <p:txBody>
          <a:bodyPr/>
          <a:lstStyle>
            <a:lvl1pPr>
              <a:defRPr/>
            </a:lvl1pPr>
          </a:lstStyle>
          <a:p>
            <a:fld id="{18F7F79F-0E21-40FA-8AD3-73FCCB3465DE}"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43436524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BB4F7F92-2B10-4402-BDBE-7E85A1002249}"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155855543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76200"/>
            <a:ext cx="1943100" cy="6019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76200"/>
            <a:ext cx="5676900" cy="6019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solidFill>
                <a:srgbClr val="FFFFFF"/>
              </a:solidFill>
            </a:endParaRPr>
          </a:p>
        </p:txBody>
      </p:sp>
      <p:sp>
        <p:nvSpPr>
          <p:cNvPr id="5" name="Footer Placeholder 4"/>
          <p:cNvSpPr>
            <a:spLocks noGrp="1"/>
          </p:cNvSpPr>
          <p:nvPr>
            <p:ph type="ftr" sz="quarter" idx="11"/>
          </p:nvPr>
        </p:nvSpPr>
        <p:spPr/>
        <p:txBody>
          <a:bodyPr/>
          <a:lstStyle>
            <a:lvl1pPr>
              <a:defRPr/>
            </a:lvl1pPr>
          </a:lstStyle>
          <a:p>
            <a:endParaRPr lang="en-US">
              <a:solidFill>
                <a:srgbClr val="FFFFFF"/>
              </a:solidFill>
            </a:endParaRPr>
          </a:p>
        </p:txBody>
      </p:sp>
      <p:sp>
        <p:nvSpPr>
          <p:cNvPr id="6" name="Slide Number Placeholder 5"/>
          <p:cNvSpPr>
            <a:spLocks noGrp="1"/>
          </p:cNvSpPr>
          <p:nvPr>
            <p:ph type="sldNum" sz="quarter" idx="12"/>
          </p:nvPr>
        </p:nvSpPr>
        <p:spPr/>
        <p:txBody>
          <a:bodyPr/>
          <a:lstStyle>
            <a:lvl1pPr>
              <a:defRPr/>
            </a:lvl1pPr>
          </a:lstStyle>
          <a:p>
            <a:fld id="{DFA48D1D-B11D-4430-BFE9-21EBD72AAE33}" type="slidenum">
              <a:rPr lang="ar-SA">
                <a:solidFill>
                  <a:srgbClr val="FFFFFF"/>
                </a:solidFill>
              </a:rPr>
              <a:pPr/>
              <a:t>‹#›</a:t>
            </a:fld>
            <a:endParaRPr lang="en-US">
              <a:solidFill>
                <a:srgbClr val="FFFFFF"/>
              </a:solidFill>
            </a:endParaRPr>
          </a:p>
        </p:txBody>
      </p:sp>
    </p:spTree>
    <p:extLst>
      <p:ext uri="{BB962C8B-B14F-4D97-AF65-F5344CB8AC3E}">
        <p14:creationId xmlns:p14="http://schemas.microsoft.com/office/powerpoint/2010/main" val="247069252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15" tIns="45708" rIns="91415" bIns="45708" anchor="t" compatLnSpc="1"/>
          <a:lstStyle/>
          <a:p>
            <a:pPr defTabSz="801330"/>
            <a:endParaRPr lang="en-US" sz="1600">
              <a:solidFill>
                <a:prstClr val="black"/>
              </a:solidFill>
              <a:cs typeface="Arial" charset="0"/>
            </a:endParaRPr>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078" indent="0" algn="ctr">
              <a:buNone/>
            </a:lvl2pPr>
            <a:lvl3pPr marL="914157" indent="0" algn="ctr">
              <a:buNone/>
            </a:lvl3pPr>
            <a:lvl4pPr marL="1371234" indent="0" algn="ctr">
              <a:buNone/>
            </a:lvl4pPr>
            <a:lvl5pPr marL="1828312" indent="0" algn="ctr">
              <a:buNone/>
            </a:lvl5pPr>
            <a:lvl6pPr marL="2285391" indent="0" algn="ctr">
              <a:buNone/>
            </a:lvl6pPr>
            <a:lvl7pPr marL="2742469" indent="0" algn="ctr">
              <a:buNone/>
            </a:lvl7pPr>
            <a:lvl8pPr marL="3199548" indent="0" algn="ctr">
              <a:buNone/>
            </a:lvl8pPr>
            <a:lvl9pPr marL="3656626"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2" name="Footer Placeholder 1"/>
          <p:cNvSpPr>
            <a:spLocks noGrp="1"/>
          </p:cNvSpPr>
          <p:nvPr>
            <p:ph type="ftr" sz="quarter" idx="11"/>
          </p:nvPr>
        </p:nvSpPr>
        <p:spPr/>
        <p:txBody>
          <a:bodyPr/>
          <a:lstStyle/>
          <a:p>
            <a:endParaRPr lang="en-US">
              <a:solidFill>
                <a:srgbClr val="F0A22E">
                  <a:shade val="75000"/>
                </a:srgbClr>
              </a:solidFill>
            </a:endParaRPr>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1422407335"/>
      </p:ext>
    </p:extLst>
  </p:cSld>
  <p:clrMapOvr>
    <a:masterClrMapping/>
  </p:clrMapOvr>
  <p:transition>
    <p:dissolve/>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19" name="Footer Placeholder 18"/>
          <p:cNvSpPr>
            <a:spLocks noGrp="1"/>
          </p:cNvSpPr>
          <p:nvPr>
            <p:ph type="ftr" sz="quarter" idx="11"/>
          </p:nvPr>
        </p:nvSpPr>
        <p:spPr>
          <a:xfrm>
            <a:off x="3581403" y="76200"/>
            <a:ext cx="2895600" cy="288925"/>
          </a:xfrm>
        </p:spPr>
        <p:txBody>
          <a:bodyPr/>
          <a:lstStyle/>
          <a:p>
            <a:endParaRPr lang="en-US">
              <a:solidFill>
                <a:srgbClr val="F0A22E">
                  <a:shade val="75000"/>
                </a:srgbClr>
              </a:solidFill>
            </a:endParaRPr>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1833782331"/>
      </p:ext>
    </p:extLst>
  </p:cSld>
  <p:clrMapOvr>
    <a:masterClrMapping/>
  </p:clrMapOvr>
  <p:transition>
    <p:dissolve/>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5"/>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15" tIns="45708" rIns="91415" bIns="45708" anchor="t" compatLnSpc="1"/>
          <a:lstStyle/>
          <a:p>
            <a:pPr defTabSz="801330"/>
            <a:endParaRPr lang="en-US" sz="1600">
              <a:solidFill>
                <a:prstClr val="white"/>
              </a:solidFill>
              <a:cs typeface="Arial" charset="0"/>
            </a:endParaRPr>
          </a:p>
        </p:txBody>
      </p:sp>
      <p:sp>
        <p:nvSpPr>
          <p:cNvPr id="6" name="Text Placeholder 5"/>
          <p:cNvSpPr>
            <a:spLocks noGrp="1"/>
          </p:cNvSpPr>
          <p:nvPr>
            <p:ph type="body" idx="1"/>
          </p:nvPr>
        </p:nvSpPr>
        <p:spPr>
          <a:xfrm>
            <a:off x="381000" y="1676403"/>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11" name="Footer Placeholder 10"/>
          <p:cNvSpPr>
            <a:spLocks noGrp="1"/>
          </p:cNvSpPr>
          <p:nvPr>
            <p:ph type="ftr" sz="quarter" idx="11"/>
          </p:nvPr>
        </p:nvSpPr>
        <p:spPr/>
        <p:txBody>
          <a:bodyPr/>
          <a:lstStyle/>
          <a:p>
            <a:endParaRPr lang="en-US">
              <a:solidFill>
                <a:srgbClr val="F0A22E">
                  <a:shade val="75000"/>
                </a:srgbClr>
              </a:solidFill>
            </a:endParaRPr>
          </a:p>
        </p:txBody>
      </p:sp>
      <p:sp>
        <p:nvSpPr>
          <p:cNvPr id="16" name="Slide Number Placeholder 1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8" name="Title 7"/>
          <p:cNvSpPr>
            <a:spLocks noGrp="1"/>
          </p:cNvSpPr>
          <p:nvPr>
            <p:ph type="title"/>
          </p:nvPr>
        </p:nvSpPr>
        <p:spPr>
          <a:xfrm>
            <a:off x="180475" y="2947088"/>
            <a:ext cx="8686800" cy="1184825"/>
          </a:xfrm>
        </p:spPr>
        <p:txBody>
          <a:bodyPr rtlCol="0" anchor="t"/>
          <a:lstStyle>
            <a:lvl1pPr algn="r">
              <a:defRPr/>
            </a:lvl1pPr>
          </a:lstStyle>
          <a:p>
            <a:r>
              <a:rPr kumimoji="0" lang="en-US" smtClean="0"/>
              <a:t>Click to edit Master title style</a:t>
            </a:r>
            <a:endParaRPr kumimoji="0" lang="en-US"/>
          </a:p>
        </p:txBody>
      </p:sp>
    </p:spTree>
    <p:extLst>
      <p:ext uri="{BB962C8B-B14F-4D97-AF65-F5344CB8AC3E}">
        <p14:creationId xmlns:p14="http://schemas.microsoft.com/office/powerpoint/2010/main" val="2813681000"/>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2"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10" name="Footer Placeholder 9"/>
          <p:cNvSpPr>
            <a:spLocks noGrp="1"/>
          </p:cNvSpPr>
          <p:nvPr>
            <p:ph type="ftr" sz="quarter" idx="11"/>
          </p:nvPr>
        </p:nvSpPr>
        <p:spPr/>
        <p:txBody>
          <a:bodyPr/>
          <a:lstStyle/>
          <a:p>
            <a:endParaRPr lang="en-US">
              <a:solidFill>
                <a:srgbClr val="F0A22E">
                  <a:shade val="75000"/>
                </a:srgbClr>
              </a:solidFill>
            </a:endParaRPr>
          </a:p>
        </p:txBody>
      </p:sp>
      <p:sp>
        <p:nvSpPr>
          <p:cNvPr id="31" name="Slide Number Placeholder 30"/>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3934084012"/>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31-Mar-20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8"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40"/>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40"/>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6" name="Footer Placeholder 5"/>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a:xfrm>
            <a:off x="8229601" y="6477000"/>
            <a:ext cx="762000" cy="246888"/>
          </a:xfrm>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15" tIns="45708" rIns="91415" bIns="45708" anchor="t" compatLnSpc="1"/>
          <a:lstStyle/>
          <a:p>
            <a:pPr defTabSz="801330"/>
            <a:endParaRPr lang="en-US" sz="1600">
              <a:solidFill>
                <a:prstClr val="black"/>
              </a:solidFill>
              <a:cs typeface="Arial" charset="0"/>
            </a:endParaRPr>
          </a:p>
        </p:txBody>
      </p:sp>
    </p:spTree>
    <p:extLst>
      <p:ext uri="{BB962C8B-B14F-4D97-AF65-F5344CB8AC3E}">
        <p14:creationId xmlns:p14="http://schemas.microsoft.com/office/powerpoint/2010/main" val="3377289374"/>
      </p:ext>
    </p:extLst>
  </p:cSld>
  <p:clrMapOvr>
    <a:masterClrMapping/>
  </p:clrMapOvr>
  <p:transition>
    <p:dissolve/>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21" name="Footer Placeholder 20"/>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4103581580"/>
      </p:ext>
    </p:extLst>
  </p:cSld>
  <p:clrMapOvr>
    <a:masterClrMapping/>
  </p:clrMapOvr>
  <p:transition>
    <p:dissolve/>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24" name="Footer Placeholder 23"/>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2341616470"/>
      </p:ext>
    </p:extLst>
  </p:cSld>
  <p:clrMapOvr>
    <a:masterClrMapping/>
  </p:clrMapOvr>
  <p:transition>
    <p:dissolve/>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2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15" tIns="45708" rIns="91415" bIns="45708" anchor="t" compatLnSpc="1"/>
          <a:lstStyle/>
          <a:p>
            <a:pPr defTabSz="801330"/>
            <a:endParaRPr lang="en-US" sz="1600">
              <a:solidFill>
                <a:prstClr val="black"/>
              </a:solidFill>
              <a:cs typeface="Arial" charset="0"/>
            </a:endParaRPr>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3"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29" name="Footer Placeholder 28"/>
          <p:cNvSpPr>
            <a:spLocks noGrp="1"/>
          </p:cNvSpPr>
          <p:nvPr>
            <p:ph type="ftr" sz="quarter" idx="11"/>
          </p:nvPr>
        </p:nvSpPr>
        <p:spPr/>
        <p:txBody>
          <a:bodyPr/>
          <a:lstStyle/>
          <a:p>
            <a:endParaRPr lang="en-US">
              <a:solidFill>
                <a:srgbClr val="F0A22E">
                  <a:shade val="75000"/>
                </a:srgbClr>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3226115117"/>
      </p:ext>
    </p:extLst>
  </p:cSld>
  <p:clrMapOvr>
    <a:masterClrMapping/>
  </p:clrMapOvr>
  <p:transition>
    <p:dissolve/>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31" name="Slide Number Placeholder 30"/>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699"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val="2473856121"/>
      </p:ext>
    </p:extLst>
  </p:cSld>
  <p:clrMapOvr>
    <a:masterClrMapping/>
  </p:clrMapOvr>
  <p:transition>
    <p:dissolve/>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680640177"/>
      </p:ext>
    </p:extLst>
  </p:cSld>
  <p:clrMapOvr>
    <a:masterClrMapping/>
  </p:clrMapOvr>
  <p:transition>
    <p:dissolve/>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9"/>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1" y="549279"/>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F0A22E">
                    <a:shade val="75000"/>
                  </a:srgbClr>
                </a:solidFill>
              </a:rPr>
              <a:pPr/>
              <a:t>31-Mar-20</a:t>
            </a:fld>
            <a:endParaRPr lang="en-US">
              <a:solidFill>
                <a:srgbClr val="F0A22E">
                  <a:shade val="75000"/>
                </a:srgbClr>
              </a:solidFill>
            </a:endParaRPr>
          </a:p>
        </p:txBody>
      </p:sp>
      <p:sp>
        <p:nvSpPr>
          <p:cNvPr id="5" name="Footer Placeholder 4"/>
          <p:cNvSpPr>
            <a:spLocks noGrp="1"/>
          </p:cNvSpPr>
          <p:nvPr>
            <p:ph type="ftr" sz="quarter" idx="11"/>
          </p:nvPr>
        </p:nvSpPr>
        <p:spPr/>
        <p:txBody>
          <a:bodyPr/>
          <a:lstStyle/>
          <a:p>
            <a:endParaRPr lang="en-US">
              <a:solidFill>
                <a:srgbClr val="F0A22E">
                  <a:shade val="75000"/>
                </a:srgbClr>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F0A22E">
                    <a:shade val="75000"/>
                  </a:srgbClr>
                </a:solidFill>
              </a:rPr>
              <a:pPr/>
              <a:t>‹#›</a:t>
            </a:fld>
            <a:endParaRPr lang="en-US">
              <a:solidFill>
                <a:srgbClr val="F0A22E">
                  <a:shade val="75000"/>
                </a:srgbClr>
              </a:solidFill>
            </a:endParaRPr>
          </a:p>
        </p:txBody>
      </p:sp>
    </p:spTree>
    <p:extLst>
      <p:ext uri="{BB962C8B-B14F-4D97-AF65-F5344CB8AC3E}">
        <p14:creationId xmlns:p14="http://schemas.microsoft.com/office/powerpoint/2010/main" val="1678676522"/>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31-Mar-20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2.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 Id="rId14" Type="http://schemas.openxmlformats.org/officeDocument/2006/relationships/image" Target="../media/image3.png"/></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6.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8"/>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31-Mar-20</a:t>
            </a:fld>
            <a:endParaRPr lang="en-US"/>
          </a:p>
        </p:txBody>
      </p:sp>
      <p:sp>
        <p:nvSpPr>
          <p:cNvPr id="5" name="Footer Placeholder 4"/>
          <p:cNvSpPr>
            <a:spLocks noGrp="1"/>
          </p:cNvSpPr>
          <p:nvPr>
            <p:ph type="ftr" sz="quarter" idx="3"/>
          </p:nvPr>
        </p:nvSpPr>
        <p:spPr>
          <a:xfrm>
            <a:off x="3124200" y="6356358"/>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8"/>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4"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5"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solidFill>
                  <a:srgbClr val="DFDCB7"/>
                </a:solidFill>
              </a:rPr>
              <a:pPr/>
              <a:t>31-Mar-20</a:t>
            </a:fld>
            <a:endParaRPr lang="en-US">
              <a:solidFill>
                <a:srgbClr val="DFDCB7"/>
              </a:solidFill>
            </a:endParaRPr>
          </a:p>
        </p:txBody>
      </p:sp>
    </p:spTree>
    <p:extLst>
      <p:ext uri="{BB962C8B-B14F-4D97-AF65-F5344CB8AC3E}">
        <p14:creationId xmlns:p14="http://schemas.microsoft.com/office/powerpoint/2010/main" val="17062212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4"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5"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solidFill>
                  <a:srgbClr val="DFDCB7"/>
                </a:solidFill>
              </a:rPr>
              <a:pPr/>
              <a:t>31-Mar-20</a:t>
            </a:fld>
            <a:endParaRPr lang="en-US">
              <a:solidFill>
                <a:srgbClr val="DFDCB7"/>
              </a:solidFill>
            </a:endParaRPr>
          </a:p>
        </p:txBody>
      </p:sp>
    </p:spTree>
    <p:extLst>
      <p:ext uri="{BB962C8B-B14F-4D97-AF65-F5344CB8AC3E}">
        <p14:creationId xmlns:p14="http://schemas.microsoft.com/office/powerpoint/2010/main" val="326587455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4"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5"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solidFill>
                  <a:srgbClr val="DFDCB7"/>
                </a:solidFill>
              </a:rPr>
              <a:pPr/>
              <a:t>31-Mar-20</a:t>
            </a:fld>
            <a:endParaRPr lang="en-US">
              <a:solidFill>
                <a:srgbClr val="DFDCB7"/>
              </a:solidFill>
            </a:endParaRPr>
          </a:p>
        </p:txBody>
      </p:sp>
    </p:spTree>
    <p:extLst>
      <p:ext uri="{BB962C8B-B14F-4D97-AF65-F5344CB8AC3E}">
        <p14:creationId xmlns:p14="http://schemas.microsoft.com/office/powerpoint/2010/main" val="15995646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762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2"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spcBef>
                <a:spcPct val="50000"/>
              </a:spcBef>
              <a:defRPr sz="1400">
                <a:effectLst/>
              </a:defRPr>
            </a:lvl1pPr>
          </a:lstStyle>
          <a:p>
            <a:pPr fontAlgn="base">
              <a:spcAft>
                <a:spcPct val="0"/>
              </a:spcAft>
            </a:pPr>
            <a:endParaRPr lang="en-US">
              <a:solidFill>
                <a:srgbClr val="FFFFFF"/>
              </a:solidFill>
              <a:latin typeface="Times New Roman" pitchFamily="18" charset="0"/>
              <a:cs typeface="Times New Roman" pitchFamily="18" charset="0"/>
            </a:endParaRPr>
          </a:p>
        </p:txBody>
      </p:sp>
      <p:sp>
        <p:nvSpPr>
          <p:cNvPr id="2053"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spcBef>
                <a:spcPct val="50000"/>
              </a:spcBef>
              <a:defRPr sz="1400">
                <a:effectLst/>
              </a:defRPr>
            </a:lvl1pPr>
          </a:lstStyle>
          <a:p>
            <a:pPr fontAlgn="base">
              <a:spcAft>
                <a:spcPct val="0"/>
              </a:spcAft>
            </a:pPr>
            <a:endParaRPr lang="en-US">
              <a:solidFill>
                <a:srgbClr val="FFFFFF"/>
              </a:solidFill>
              <a:latin typeface="Times New Roman" pitchFamily="18" charset="0"/>
              <a:cs typeface="Times New Roman" pitchFamily="18" charset="0"/>
            </a:endParaRPr>
          </a:p>
        </p:txBody>
      </p:sp>
      <p:sp>
        <p:nvSpPr>
          <p:cNvPr id="2054"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spcBef>
                <a:spcPct val="50000"/>
              </a:spcBef>
              <a:defRPr sz="1400">
                <a:effectLst/>
              </a:defRPr>
            </a:lvl1pPr>
          </a:lstStyle>
          <a:p>
            <a:pPr fontAlgn="base">
              <a:spcAft>
                <a:spcPct val="0"/>
              </a:spcAft>
            </a:pPr>
            <a:fld id="{1DE32811-14E8-4550-9513-005B9F49A3A9}" type="slidenum">
              <a:rPr lang="ar-SA">
                <a:solidFill>
                  <a:srgbClr val="FFFFFF"/>
                </a:solidFill>
                <a:latin typeface="Times New Roman" pitchFamily="18" charset="0"/>
                <a:cs typeface="Times New Roman" pitchFamily="18" charset="0"/>
              </a:rPr>
              <a:pPr fontAlgn="base">
                <a:spcAft>
                  <a:spcPct val="0"/>
                </a:spcAft>
              </a:pPr>
              <a:t>‹#›</a:t>
            </a:fld>
            <a:endParaRPr lang="en-US">
              <a:solidFill>
                <a:srgbClr val="FFFFFF"/>
              </a:solidFill>
              <a:latin typeface="Times New Roman" pitchFamily="18" charset="0"/>
              <a:cs typeface="Times New Roman" pitchFamily="18" charset="0"/>
            </a:endParaRPr>
          </a:p>
        </p:txBody>
      </p:sp>
      <p:sp>
        <p:nvSpPr>
          <p:cNvPr id="2055" name="Rectangle 7"/>
          <p:cNvSpPr>
            <a:spLocks noChangeArrowheads="1"/>
          </p:cNvSpPr>
          <p:nvPr/>
        </p:nvSpPr>
        <p:spPr bwMode="gray">
          <a:xfrm>
            <a:off x="0" y="1295400"/>
            <a:ext cx="3343275" cy="122238"/>
          </a:xfrm>
          <a:prstGeom prst="rect">
            <a:avLst/>
          </a:prstGeom>
          <a:solidFill>
            <a:schemeClr val="bg2">
              <a:alpha val="50000"/>
            </a:scheme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fontAlgn="base">
              <a:spcBef>
                <a:spcPct val="0"/>
              </a:spcBef>
              <a:spcAft>
                <a:spcPct val="0"/>
              </a:spcAft>
            </a:pPr>
            <a:endParaRPr kumimoji="1" lang="en-US" sz="2400">
              <a:solidFill>
                <a:srgbClr val="FFFFFF"/>
              </a:solidFill>
              <a:latin typeface="Times New Roman" pitchFamily="18" charset="0"/>
              <a:cs typeface="Times New Roman" pitchFamily="18" charset="0"/>
            </a:endParaRPr>
          </a:p>
        </p:txBody>
      </p:sp>
    </p:spTree>
    <p:extLst>
      <p:ext uri="{BB962C8B-B14F-4D97-AF65-F5344CB8AC3E}">
        <p14:creationId xmlns:p14="http://schemas.microsoft.com/office/powerpoint/2010/main" val="4289990960"/>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fontAlgn="base">
        <a:spcBef>
          <a:spcPct val="0"/>
        </a:spcBef>
        <a:spcAft>
          <a:spcPct val="0"/>
        </a:spcAft>
        <a:defRPr sz="4000" b="1">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000" b="1">
          <a:solidFill>
            <a:schemeClr val="tx2"/>
          </a:solidFill>
          <a:effectLst>
            <a:outerShdw blurRad="38100" dist="38100" dir="2700000" algn="tl">
              <a:srgbClr val="000000"/>
            </a:outerShdw>
          </a:effectLst>
          <a:latin typeface="Tahoma" pitchFamily="34" charset="0"/>
          <a:cs typeface="Tahoma" pitchFamily="34" charset="0"/>
        </a:defRPr>
      </a:lvl2pPr>
      <a:lvl3pPr algn="ctr" rtl="0" fontAlgn="base">
        <a:spcBef>
          <a:spcPct val="0"/>
        </a:spcBef>
        <a:spcAft>
          <a:spcPct val="0"/>
        </a:spcAft>
        <a:defRPr sz="4000" b="1">
          <a:solidFill>
            <a:schemeClr val="tx2"/>
          </a:solidFill>
          <a:effectLst>
            <a:outerShdw blurRad="38100" dist="38100" dir="2700000" algn="tl">
              <a:srgbClr val="000000"/>
            </a:outerShdw>
          </a:effectLst>
          <a:latin typeface="Tahoma" pitchFamily="34" charset="0"/>
          <a:cs typeface="Tahoma" pitchFamily="34" charset="0"/>
        </a:defRPr>
      </a:lvl3pPr>
      <a:lvl4pPr algn="ctr" rtl="0" fontAlgn="base">
        <a:spcBef>
          <a:spcPct val="0"/>
        </a:spcBef>
        <a:spcAft>
          <a:spcPct val="0"/>
        </a:spcAft>
        <a:defRPr sz="4000" b="1">
          <a:solidFill>
            <a:schemeClr val="tx2"/>
          </a:solidFill>
          <a:effectLst>
            <a:outerShdw blurRad="38100" dist="38100" dir="2700000" algn="tl">
              <a:srgbClr val="000000"/>
            </a:outerShdw>
          </a:effectLst>
          <a:latin typeface="Tahoma" pitchFamily="34" charset="0"/>
          <a:cs typeface="Tahoma" pitchFamily="34" charset="0"/>
        </a:defRPr>
      </a:lvl4pPr>
      <a:lvl5pPr algn="ctr" rtl="0" fontAlgn="base">
        <a:spcBef>
          <a:spcPct val="0"/>
        </a:spcBef>
        <a:spcAft>
          <a:spcPct val="0"/>
        </a:spcAft>
        <a:defRPr sz="4000" b="1">
          <a:solidFill>
            <a:schemeClr val="tx2"/>
          </a:solidFill>
          <a:effectLst>
            <a:outerShdw blurRad="38100" dist="38100" dir="2700000" algn="tl">
              <a:srgbClr val="000000"/>
            </a:outerShdw>
          </a:effectLst>
          <a:latin typeface="Tahoma" pitchFamily="34" charset="0"/>
          <a:cs typeface="Tahoma" pitchFamily="34" charset="0"/>
        </a:defRPr>
      </a:lvl5pPr>
      <a:lvl6pPr marL="457200" algn="ctr" rtl="0" fontAlgn="base">
        <a:spcBef>
          <a:spcPct val="0"/>
        </a:spcBef>
        <a:spcAft>
          <a:spcPct val="0"/>
        </a:spcAft>
        <a:defRPr sz="4000" b="1">
          <a:solidFill>
            <a:schemeClr val="tx2"/>
          </a:solidFill>
          <a:effectLst>
            <a:outerShdw blurRad="38100" dist="38100" dir="2700000" algn="tl">
              <a:srgbClr val="000000"/>
            </a:outerShdw>
          </a:effectLst>
          <a:latin typeface="Tahoma" pitchFamily="34" charset="0"/>
          <a:cs typeface="Tahoma" pitchFamily="34" charset="0"/>
        </a:defRPr>
      </a:lvl6pPr>
      <a:lvl7pPr marL="914400" algn="ctr" rtl="0" fontAlgn="base">
        <a:spcBef>
          <a:spcPct val="0"/>
        </a:spcBef>
        <a:spcAft>
          <a:spcPct val="0"/>
        </a:spcAft>
        <a:defRPr sz="4000" b="1">
          <a:solidFill>
            <a:schemeClr val="tx2"/>
          </a:solidFill>
          <a:effectLst>
            <a:outerShdw blurRad="38100" dist="38100" dir="2700000" algn="tl">
              <a:srgbClr val="000000"/>
            </a:outerShdw>
          </a:effectLst>
          <a:latin typeface="Tahoma" pitchFamily="34" charset="0"/>
          <a:cs typeface="Tahoma" pitchFamily="34" charset="0"/>
        </a:defRPr>
      </a:lvl7pPr>
      <a:lvl8pPr marL="1371600" algn="ctr" rtl="0" fontAlgn="base">
        <a:spcBef>
          <a:spcPct val="0"/>
        </a:spcBef>
        <a:spcAft>
          <a:spcPct val="0"/>
        </a:spcAft>
        <a:defRPr sz="4000" b="1">
          <a:solidFill>
            <a:schemeClr val="tx2"/>
          </a:solidFill>
          <a:effectLst>
            <a:outerShdw blurRad="38100" dist="38100" dir="2700000" algn="tl">
              <a:srgbClr val="000000"/>
            </a:outerShdw>
          </a:effectLst>
          <a:latin typeface="Tahoma" pitchFamily="34" charset="0"/>
          <a:cs typeface="Tahoma" pitchFamily="34" charset="0"/>
        </a:defRPr>
      </a:lvl8pPr>
      <a:lvl9pPr marL="1828800" algn="ctr" rtl="0" fontAlgn="base">
        <a:spcBef>
          <a:spcPct val="0"/>
        </a:spcBef>
        <a:spcAft>
          <a:spcPct val="0"/>
        </a:spcAft>
        <a:defRPr sz="4000" b="1">
          <a:solidFill>
            <a:schemeClr val="tx2"/>
          </a:solidFill>
          <a:effectLst>
            <a:outerShdw blurRad="38100" dist="38100" dir="2700000" algn="tl">
              <a:srgbClr val="000000"/>
            </a:outerShdw>
          </a:effectLst>
          <a:latin typeface="Tahoma" pitchFamily="34" charset="0"/>
          <a:cs typeface="Tahoma" pitchFamily="34" charset="0"/>
        </a:defRPr>
      </a:lvl9pPr>
    </p:titleStyle>
    <p:bodyStyle>
      <a:lvl1pPr marL="342900" indent="-342900" algn="just" rtl="1" fontAlgn="base">
        <a:lnSpc>
          <a:spcPct val="130000"/>
        </a:lnSpc>
        <a:spcBef>
          <a:spcPct val="20000"/>
        </a:spcBef>
        <a:spcAft>
          <a:spcPct val="0"/>
        </a:spcAft>
        <a:buClr>
          <a:schemeClr val="accent1"/>
        </a:buClr>
        <a:buFont typeface="Wingdings" pitchFamily="2" charset="2"/>
        <a:buBlip>
          <a:blip r:embed="rId14"/>
        </a:buBlip>
        <a:defRPr sz="3200" b="1">
          <a:solidFill>
            <a:srgbClr val="FFFFCC"/>
          </a:solidFill>
          <a:effectLst>
            <a:outerShdw blurRad="38100" dist="38100" dir="2700000" algn="tl">
              <a:srgbClr val="000000"/>
            </a:outerShdw>
          </a:effectLst>
          <a:latin typeface="+mn-lt"/>
          <a:ea typeface="+mn-ea"/>
          <a:cs typeface="+mn-cs"/>
        </a:defRPr>
      </a:lvl1pPr>
      <a:lvl2pPr marL="742950" indent="-285750" algn="just" rtl="1" fontAlgn="base">
        <a:lnSpc>
          <a:spcPct val="130000"/>
        </a:lnSpc>
        <a:spcBef>
          <a:spcPct val="20000"/>
        </a:spcBef>
        <a:spcAft>
          <a:spcPct val="0"/>
        </a:spcAft>
        <a:buClr>
          <a:schemeClr val="tx2"/>
        </a:buClr>
        <a:buFont typeface="Wingdings" pitchFamily="2" charset="2"/>
        <a:buBlip>
          <a:blip r:embed="rId14"/>
        </a:buBlip>
        <a:defRPr sz="3200" b="1">
          <a:solidFill>
            <a:srgbClr val="FFFFCC"/>
          </a:solidFill>
          <a:effectLst>
            <a:outerShdw blurRad="38100" dist="38100" dir="2700000" algn="tl">
              <a:srgbClr val="000000"/>
            </a:outerShdw>
          </a:effectLst>
          <a:latin typeface="+mn-lt"/>
          <a:cs typeface="+mn-cs"/>
        </a:defRPr>
      </a:lvl2pPr>
      <a:lvl3pPr marL="1143000" indent="-228600" algn="just" rtl="1" fontAlgn="base">
        <a:lnSpc>
          <a:spcPct val="130000"/>
        </a:lnSpc>
        <a:spcBef>
          <a:spcPct val="20000"/>
        </a:spcBef>
        <a:spcAft>
          <a:spcPct val="0"/>
        </a:spcAft>
        <a:buClr>
          <a:schemeClr val="accent1"/>
        </a:buClr>
        <a:buFont typeface="Wingdings" pitchFamily="2" charset="2"/>
        <a:buBlip>
          <a:blip r:embed="rId14"/>
        </a:buBlip>
        <a:defRPr sz="3200" b="1">
          <a:solidFill>
            <a:srgbClr val="FFFFCC"/>
          </a:solidFill>
          <a:effectLst>
            <a:outerShdw blurRad="38100" dist="38100" dir="2700000" algn="tl">
              <a:srgbClr val="000000"/>
            </a:outerShdw>
          </a:effectLst>
          <a:latin typeface="+mn-lt"/>
          <a:cs typeface="+mn-cs"/>
        </a:defRPr>
      </a:lvl3pPr>
      <a:lvl4pPr marL="1600200" indent="-228600" algn="just" rtl="1" fontAlgn="base">
        <a:lnSpc>
          <a:spcPct val="130000"/>
        </a:lnSpc>
        <a:spcBef>
          <a:spcPct val="20000"/>
        </a:spcBef>
        <a:spcAft>
          <a:spcPct val="0"/>
        </a:spcAft>
        <a:buBlip>
          <a:blip r:embed="rId14"/>
        </a:buBlip>
        <a:defRPr sz="3200" b="1">
          <a:solidFill>
            <a:srgbClr val="FFFFCC"/>
          </a:solidFill>
          <a:effectLst>
            <a:outerShdw blurRad="38100" dist="38100" dir="2700000" algn="tl">
              <a:srgbClr val="000000"/>
            </a:outerShdw>
          </a:effectLst>
          <a:latin typeface="+mn-lt"/>
          <a:cs typeface="+mn-cs"/>
        </a:defRPr>
      </a:lvl4pPr>
      <a:lvl5pPr marL="2057400" indent="-228600" algn="just" rtl="1" fontAlgn="base">
        <a:lnSpc>
          <a:spcPct val="130000"/>
        </a:lnSpc>
        <a:spcBef>
          <a:spcPct val="20000"/>
        </a:spcBef>
        <a:spcAft>
          <a:spcPct val="0"/>
        </a:spcAft>
        <a:buClr>
          <a:schemeClr val="tx2"/>
        </a:buClr>
        <a:buFont typeface="Wingdings" pitchFamily="2" charset="2"/>
        <a:buBlip>
          <a:blip r:embed="rId14"/>
        </a:buBlip>
        <a:defRPr sz="3200" b="1">
          <a:solidFill>
            <a:srgbClr val="FFFFCC"/>
          </a:solidFill>
          <a:effectLst>
            <a:outerShdw blurRad="38100" dist="38100" dir="2700000" algn="tl">
              <a:srgbClr val="000000"/>
            </a:outerShdw>
          </a:effectLst>
          <a:latin typeface="+mn-lt"/>
          <a:cs typeface="+mn-cs"/>
        </a:defRPr>
      </a:lvl5pPr>
      <a:lvl6pPr marL="2514600" indent="-228600" algn="just" rtl="1" fontAlgn="base">
        <a:lnSpc>
          <a:spcPct val="130000"/>
        </a:lnSpc>
        <a:spcBef>
          <a:spcPct val="20000"/>
        </a:spcBef>
        <a:spcAft>
          <a:spcPct val="0"/>
        </a:spcAft>
        <a:buClr>
          <a:schemeClr val="tx2"/>
        </a:buClr>
        <a:buFont typeface="Wingdings" pitchFamily="2" charset="2"/>
        <a:buBlip>
          <a:blip r:embed="rId14"/>
        </a:buBlip>
        <a:defRPr sz="3200" b="1">
          <a:solidFill>
            <a:srgbClr val="FFFFCC"/>
          </a:solidFill>
          <a:effectLst>
            <a:outerShdw blurRad="38100" dist="38100" dir="2700000" algn="tl">
              <a:srgbClr val="000000"/>
            </a:outerShdw>
          </a:effectLst>
          <a:latin typeface="+mn-lt"/>
          <a:cs typeface="+mn-cs"/>
        </a:defRPr>
      </a:lvl6pPr>
      <a:lvl7pPr marL="2971800" indent="-228600" algn="just" rtl="1" fontAlgn="base">
        <a:lnSpc>
          <a:spcPct val="130000"/>
        </a:lnSpc>
        <a:spcBef>
          <a:spcPct val="20000"/>
        </a:spcBef>
        <a:spcAft>
          <a:spcPct val="0"/>
        </a:spcAft>
        <a:buClr>
          <a:schemeClr val="tx2"/>
        </a:buClr>
        <a:buFont typeface="Wingdings" pitchFamily="2" charset="2"/>
        <a:buBlip>
          <a:blip r:embed="rId14"/>
        </a:buBlip>
        <a:defRPr sz="3200" b="1">
          <a:solidFill>
            <a:srgbClr val="FFFFCC"/>
          </a:solidFill>
          <a:effectLst>
            <a:outerShdw blurRad="38100" dist="38100" dir="2700000" algn="tl">
              <a:srgbClr val="000000"/>
            </a:outerShdw>
          </a:effectLst>
          <a:latin typeface="+mn-lt"/>
          <a:cs typeface="+mn-cs"/>
        </a:defRPr>
      </a:lvl7pPr>
      <a:lvl8pPr marL="3429000" indent="-228600" algn="just" rtl="1" fontAlgn="base">
        <a:lnSpc>
          <a:spcPct val="130000"/>
        </a:lnSpc>
        <a:spcBef>
          <a:spcPct val="20000"/>
        </a:spcBef>
        <a:spcAft>
          <a:spcPct val="0"/>
        </a:spcAft>
        <a:buClr>
          <a:schemeClr val="tx2"/>
        </a:buClr>
        <a:buFont typeface="Wingdings" pitchFamily="2" charset="2"/>
        <a:buBlip>
          <a:blip r:embed="rId14"/>
        </a:buBlip>
        <a:defRPr sz="3200" b="1">
          <a:solidFill>
            <a:srgbClr val="FFFFCC"/>
          </a:solidFill>
          <a:effectLst>
            <a:outerShdw blurRad="38100" dist="38100" dir="2700000" algn="tl">
              <a:srgbClr val="000000"/>
            </a:outerShdw>
          </a:effectLst>
          <a:latin typeface="+mn-lt"/>
          <a:cs typeface="+mn-cs"/>
        </a:defRPr>
      </a:lvl8pPr>
      <a:lvl9pPr marL="3886200" indent="-228600" algn="just" rtl="1" fontAlgn="base">
        <a:lnSpc>
          <a:spcPct val="130000"/>
        </a:lnSpc>
        <a:spcBef>
          <a:spcPct val="20000"/>
        </a:spcBef>
        <a:spcAft>
          <a:spcPct val="0"/>
        </a:spcAft>
        <a:buClr>
          <a:schemeClr val="tx2"/>
        </a:buClr>
        <a:buFont typeface="Wingdings" pitchFamily="2" charset="2"/>
        <a:buBlip>
          <a:blip r:embed="rId14"/>
        </a:buBlip>
        <a:defRPr sz="3200" b="1">
          <a:solidFill>
            <a:srgbClr val="FFFFCC"/>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15" tIns="45708" rIns="91415" bIns="45708" anchor="t" compatLnSpc="1"/>
          <a:lstStyle/>
          <a:p>
            <a:pPr defTabSz="801330"/>
            <a:endParaRPr lang="en-US" sz="1600">
              <a:solidFill>
                <a:prstClr val="black"/>
              </a:solidFill>
              <a:cs typeface="Arial" charset="0"/>
            </a:endParaRPr>
          </a:p>
        </p:txBody>
      </p:sp>
      <p:sp>
        <p:nvSpPr>
          <p:cNvPr id="8" name="Text Placeholder 7"/>
          <p:cNvSpPr>
            <a:spLocks noGrp="1"/>
          </p:cNvSpPr>
          <p:nvPr>
            <p:ph type="body" idx="1"/>
          </p:nvPr>
        </p:nvSpPr>
        <p:spPr>
          <a:xfrm>
            <a:off x="304800" y="1554165"/>
            <a:ext cx="8686800" cy="4525963"/>
          </a:xfrm>
          <a:prstGeom prst="rect">
            <a:avLst/>
          </a:prstGeom>
        </p:spPr>
        <p:txBody>
          <a:bodyPr vert="horz" lIns="91415" tIns="45708" rIns="91415" bIns="45708">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2" y="76200"/>
            <a:ext cx="2514600" cy="288925"/>
          </a:xfrm>
          <a:prstGeom prst="rect">
            <a:avLst/>
          </a:prstGeom>
        </p:spPr>
        <p:txBody>
          <a:bodyPr vert="horz" lIns="91415" tIns="45708" rIns="91415" bIns="45708"/>
          <a:lstStyle>
            <a:lvl1pPr algn="l" eaLnBrk="1" latinLnBrk="0" hangingPunct="1">
              <a:defRPr kumimoji="0" sz="1200">
                <a:solidFill>
                  <a:schemeClr val="accent1">
                    <a:shade val="75000"/>
                  </a:schemeClr>
                </a:solidFill>
              </a:defRPr>
            </a:lvl1pPr>
          </a:lstStyle>
          <a:p>
            <a:pPr defTabSz="801330"/>
            <a:fld id="{1D8BD707-D9CF-40AE-B4C6-C98DA3205C09}" type="datetimeFigureOut">
              <a:rPr lang="en-US" smtClean="0">
                <a:solidFill>
                  <a:srgbClr val="F0A22E">
                    <a:shade val="75000"/>
                  </a:srgbClr>
                </a:solidFill>
                <a:cs typeface="Arial" charset="0"/>
              </a:rPr>
              <a:pPr defTabSz="801330"/>
              <a:t>31-Mar-20</a:t>
            </a:fld>
            <a:endParaRPr lang="en-US">
              <a:solidFill>
                <a:srgbClr val="F0A22E">
                  <a:shade val="75000"/>
                </a:srgbClr>
              </a:solidFill>
              <a:cs typeface="Arial" charset="0"/>
            </a:endParaRPr>
          </a:p>
        </p:txBody>
      </p:sp>
      <p:sp>
        <p:nvSpPr>
          <p:cNvPr id="28" name="Footer Placeholder 27"/>
          <p:cNvSpPr>
            <a:spLocks noGrp="1"/>
          </p:cNvSpPr>
          <p:nvPr>
            <p:ph type="ftr" sz="quarter" idx="3"/>
          </p:nvPr>
        </p:nvSpPr>
        <p:spPr>
          <a:xfrm>
            <a:off x="3124203" y="76200"/>
            <a:ext cx="3352800" cy="288925"/>
          </a:xfrm>
          <a:prstGeom prst="rect">
            <a:avLst/>
          </a:prstGeom>
        </p:spPr>
        <p:txBody>
          <a:bodyPr vert="horz" lIns="91415" tIns="45708" rIns="91415" bIns="45708"/>
          <a:lstStyle>
            <a:lvl1pPr algn="r" eaLnBrk="1" latinLnBrk="0" hangingPunct="1">
              <a:defRPr kumimoji="0" sz="1200">
                <a:solidFill>
                  <a:schemeClr val="accent1">
                    <a:shade val="75000"/>
                  </a:schemeClr>
                </a:solidFill>
              </a:defRPr>
            </a:lvl1pPr>
          </a:lstStyle>
          <a:p>
            <a:pPr defTabSz="801330"/>
            <a:endParaRPr lang="en-US">
              <a:solidFill>
                <a:srgbClr val="F0A22E">
                  <a:shade val="75000"/>
                </a:srgbClr>
              </a:solidFill>
              <a:cs typeface="Arial" charset="0"/>
            </a:endParaRPr>
          </a:p>
        </p:txBody>
      </p:sp>
      <p:sp>
        <p:nvSpPr>
          <p:cNvPr id="5" name="Slide Number Placeholder 4"/>
          <p:cNvSpPr>
            <a:spLocks noGrp="1"/>
          </p:cNvSpPr>
          <p:nvPr>
            <p:ph type="sldNum" sz="quarter" idx="4"/>
          </p:nvPr>
        </p:nvSpPr>
        <p:spPr>
          <a:xfrm>
            <a:off x="8229601" y="6477000"/>
            <a:ext cx="762000" cy="244475"/>
          </a:xfrm>
          <a:prstGeom prst="rect">
            <a:avLst/>
          </a:prstGeom>
        </p:spPr>
        <p:txBody>
          <a:bodyPr vert="horz" lIns="91415" tIns="45708" rIns="91415" bIns="45708"/>
          <a:lstStyle>
            <a:lvl1pPr algn="r" eaLnBrk="1" latinLnBrk="0" hangingPunct="1">
              <a:defRPr kumimoji="0" sz="1200">
                <a:solidFill>
                  <a:schemeClr val="accent1">
                    <a:shade val="75000"/>
                  </a:schemeClr>
                </a:solidFill>
              </a:defRPr>
            </a:lvl1pPr>
          </a:lstStyle>
          <a:p>
            <a:pPr defTabSz="801330"/>
            <a:fld id="{B6F15528-21DE-4FAA-801E-634DDDAF4B2B}" type="slidenum">
              <a:rPr lang="en-US" smtClean="0">
                <a:solidFill>
                  <a:srgbClr val="F0A22E">
                    <a:shade val="75000"/>
                  </a:srgbClr>
                </a:solidFill>
                <a:cs typeface="Arial" charset="0"/>
              </a:rPr>
              <a:pPr defTabSz="801330"/>
              <a:t>‹#›</a:t>
            </a:fld>
            <a:endParaRPr lang="en-US">
              <a:solidFill>
                <a:srgbClr val="F0A22E">
                  <a:shade val="75000"/>
                </a:srgbClr>
              </a:solidFill>
              <a:cs typeface="Arial" charset="0"/>
            </a:endParaRPr>
          </a:p>
        </p:txBody>
      </p:sp>
      <p:sp>
        <p:nvSpPr>
          <p:cNvPr id="10" name="Title Placeholder 9"/>
          <p:cNvSpPr>
            <a:spLocks noGrp="1"/>
          </p:cNvSpPr>
          <p:nvPr>
            <p:ph type="title"/>
          </p:nvPr>
        </p:nvSpPr>
        <p:spPr>
          <a:xfrm>
            <a:off x="304800" y="457200"/>
            <a:ext cx="8686800" cy="838200"/>
          </a:xfrm>
          <a:prstGeom prst="rect">
            <a:avLst/>
          </a:prstGeom>
        </p:spPr>
        <p:txBody>
          <a:bodyPr vert="horz" lIns="91415" tIns="45708" rIns="91415" bIns="45708"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15" tIns="45708" rIns="91415" bIns="45708" anchor="t" compatLnSpc="1"/>
          <a:lstStyle/>
          <a:p>
            <a:pPr defTabSz="801330"/>
            <a:endParaRPr lang="en-US" sz="1600">
              <a:solidFill>
                <a:prstClr val="black"/>
              </a:solidFill>
              <a:cs typeface="Arial" charset="0"/>
            </a:endParaRPr>
          </a:p>
        </p:txBody>
      </p:sp>
      <p:sp>
        <p:nvSpPr>
          <p:cNvPr id="12" name="Straight Connector 11"/>
          <p:cNvSpPr>
            <a:spLocks noChangeShapeType="1"/>
          </p:cNvSpPr>
          <p:nvPr/>
        </p:nvSpPr>
        <p:spPr bwMode="auto">
          <a:xfrm>
            <a:off x="514350" y="105798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15" tIns="45708" rIns="91415" bIns="45708" anchor="t" compatLnSpc="1"/>
          <a:lstStyle/>
          <a:p>
            <a:pPr defTabSz="801330"/>
            <a:endParaRPr lang="en-US" sz="1600">
              <a:solidFill>
                <a:prstClr val="black"/>
              </a:solidFill>
              <a:cs typeface="Arial" charset="0"/>
            </a:endParaRPr>
          </a:p>
        </p:txBody>
      </p:sp>
    </p:spTree>
    <p:extLst>
      <p:ext uri="{BB962C8B-B14F-4D97-AF65-F5344CB8AC3E}">
        <p14:creationId xmlns:p14="http://schemas.microsoft.com/office/powerpoint/2010/main" val="322690716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ransition>
    <p:dissolve/>
  </p:transition>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809" indent="-342809"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752" indent="-285675"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2695" indent="-228539"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599774" indent="-228539"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6851" indent="-228539"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3930" indent="-228539"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008" indent="-228539"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8085" indent="-228539"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5165" indent="-228539"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078" algn="r" rtl="1" eaLnBrk="1" latinLnBrk="0" hangingPunct="1">
        <a:defRPr kumimoji="0" kern="1200">
          <a:solidFill>
            <a:schemeClr val="tx1"/>
          </a:solidFill>
          <a:latin typeface="+mn-lt"/>
          <a:ea typeface="+mn-ea"/>
          <a:cs typeface="+mn-cs"/>
        </a:defRPr>
      </a:lvl2pPr>
      <a:lvl3pPr marL="914157" algn="r" rtl="1" eaLnBrk="1" latinLnBrk="0" hangingPunct="1">
        <a:defRPr kumimoji="0" kern="1200">
          <a:solidFill>
            <a:schemeClr val="tx1"/>
          </a:solidFill>
          <a:latin typeface="+mn-lt"/>
          <a:ea typeface="+mn-ea"/>
          <a:cs typeface="+mn-cs"/>
        </a:defRPr>
      </a:lvl3pPr>
      <a:lvl4pPr marL="1371234" algn="r" rtl="1" eaLnBrk="1" latinLnBrk="0" hangingPunct="1">
        <a:defRPr kumimoji="0" kern="1200">
          <a:solidFill>
            <a:schemeClr val="tx1"/>
          </a:solidFill>
          <a:latin typeface="+mn-lt"/>
          <a:ea typeface="+mn-ea"/>
          <a:cs typeface="+mn-cs"/>
        </a:defRPr>
      </a:lvl4pPr>
      <a:lvl5pPr marL="1828312" algn="r" rtl="1" eaLnBrk="1" latinLnBrk="0" hangingPunct="1">
        <a:defRPr kumimoji="0" kern="1200">
          <a:solidFill>
            <a:schemeClr val="tx1"/>
          </a:solidFill>
          <a:latin typeface="+mn-lt"/>
          <a:ea typeface="+mn-ea"/>
          <a:cs typeface="+mn-cs"/>
        </a:defRPr>
      </a:lvl5pPr>
      <a:lvl6pPr marL="2285391" algn="r" rtl="1" eaLnBrk="1" latinLnBrk="0" hangingPunct="1">
        <a:defRPr kumimoji="0" kern="1200">
          <a:solidFill>
            <a:schemeClr val="tx1"/>
          </a:solidFill>
          <a:latin typeface="+mn-lt"/>
          <a:ea typeface="+mn-ea"/>
          <a:cs typeface="+mn-cs"/>
        </a:defRPr>
      </a:lvl6pPr>
      <a:lvl7pPr marL="2742469" algn="r" rtl="1" eaLnBrk="1" latinLnBrk="0" hangingPunct="1">
        <a:defRPr kumimoji="0" kern="1200">
          <a:solidFill>
            <a:schemeClr val="tx1"/>
          </a:solidFill>
          <a:latin typeface="+mn-lt"/>
          <a:ea typeface="+mn-ea"/>
          <a:cs typeface="+mn-cs"/>
        </a:defRPr>
      </a:lvl7pPr>
      <a:lvl8pPr marL="3199548" algn="r" rtl="1" eaLnBrk="1" latinLnBrk="0" hangingPunct="1">
        <a:defRPr kumimoji="0" kern="1200">
          <a:solidFill>
            <a:schemeClr val="tx1"/>
          </a:solidFill>
          <a:latin typeface="+mn-lt"/>
          <a:ea typeface="+mn-ea"/>
          <a:cs typeface="+mn-cs"/>
        </a:defRPr>
      </a:lvl8pPr>
      <a:lvl9pPr marL="3656626"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12.xml"/><Relationship Id="rId1" Type="http://schemas.openxmlformats.org/officeDocument/2006/relationships/tags" Target="../tags/tag1.xml"/><Relationship Id="rId5" Type="http://schemas.microsoft.com/office/2007/relationships/hdphoto" Target="../media/hdphoto1.wdp"/><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7.xml"/><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notesSlide" Target="../notesSlides/notesSlide8.xml"/><Relationship Id="rId1" Type="http://schemas.openxmlformats.org/officeDocument/2006/relationships/slideLayout" Target="../slideLayouts/slideLayout46.xml"/></Relationships>
</file>

<file path=ppt/slides/_rels/slide12.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9.xml"/><Relationship Id="rId1" Type="http://schemas.openxmlformats.org/officeDocument/2006/relationships/slideLayout" Target="../slideLayouts/slideLayout4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6.xml"/></Relationships>
</file>

<file path=ppt/slides/_rels/slide16.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3.xml"/><Relationship Id="rId1" Type="http://schemas.openxmlformats.org/officeDocument/2006/relationships/slideLayout" Target="../slideLayouts/slideLayout46.xml"/></Relationships>
</file>

<file path=ppt/slides/_rels/slide17.x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notesSlide" Target="../notesSlides/notesSlide14.xml"/><Relationship Id="rId1" Type="http://schemas.openxmlformats.org/officeDocument/2006/relationships/slideLayout" Target="../slideLayouts/slideLayout4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3.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35.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1.xml"/><Relationship Id="rId1" Type="http://schemas.openxmlformats.org/officeDocument/2006/relationships/slideLayout" Target="../slideLayouts/slideLayout45.xml"/></Relationships>
</file>

<file path=ppt/slides/_rels/slide5.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xml"/><Relationship Id="rId1" Type="http://schemas.openxmlformats.org/officeDocument/2006/relationships/slideLayout" Target="../slideLayouts/slideLayout46.xml"/></Relationships>
</file>

<file path=ppt/slides/_rels/slide6.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3.xml"/><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6.xml"/></Relationships>
</file>

<file path=ppt/slides/_rels/slide8.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5.xml"/><Relationship Id="rId1" Type="http://schemas.openxmlformats.org/officeDocument/2006/relationships/slideLayout" Target="../slideLayouts/slideLayout4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457200"/>
            <a:ext cx="7772400" cy="5334000"/>
          </a:xfrm>
        </p:spPr>
        <p:txBody>
          <a:bodyPr>
            <a:noAutofit/>
          </a:bodyPr>
          <a:lstStyle/>
          <a:p>
            <a:pPr algn="ctr" rtl="1"/>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a:latin typeface="Arabic Typesetting" pitchFamily="66" charset="-78"/>
                <a:cs typeface="Arabic Typesetting" pitchFamily="66" charset="-78"/>
              </a:rPr>
              <a:t/>
            </a:r>
            <a:br>
              <a:rPr lang="ar-EG" sz="7200" b="1" dirty="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a:latin typeface="Arabic Typesetting" pitchFamily="66" charset="-78"/>
                <a:cs typeface="Arabic Typesetting" pitchFamily="66" charset="-78"/>
              </a:rPr>
              <a:t/>
            </a:r>
            <a:br>
              <a:rPr lang="ar-EG" sz="7200" b="1" dirty="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a:latin typeface="Arabic Typesetting" pitchFamily="66" charset="-78"/>
                <a:cs typeface="Arabic Typesetting" pitchFamily="66" charset="-78"/>
              </a:rPr>
              <a:t/>
            </a:r>
            <a:br>
              <a:rPr lang="ar-EG" sz="7200" b="1" dirty="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a:latin typeface="Arabic Typesetting" pitchFamily="66" charset="-78"/>
                <a:cs typeface="Arabic Typesetting" pitchFamily="66" charset="-78"/>
              </a:rPr>
              <a:t/>
            </a:r>
            <a:br>
              <a:rPr lang="ar-EG" sz="7200" b="1" dirty="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
            </a:r>
            <a:br>
              <a:rPr lang="ar-EG" sz="7200" b="1" dirty="0" smtClean="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جامعة بنها</a:t>
            </a:r>
            <a:br>
              <a:rPr lang="ar-EG" sz="7200" b="1" dirty="0" smtClean="0">
                <a:latin typeface="Arabic Typesetting" pitchFamily="66" charset="-78"/>
                <a:cs typeface="Arabic Typesetting" pitchFamily="66" charset="-78"/>
              </a:rPr>
            </a:br>
            <a:r>
              <a:rPr lang="ar-EG" sz="7200" b="1" dirty="0" smtClean="0">
                <a:latin typeface="Arabic Typesetting" pitchFamily="66" charset="-78"/>
                <a:cs typeface="Arabic Typesetting" pitchFamily="66" charset="-78"/>
              </a:rPr>
              <a:t>كلية </a:t>
            </a:r>
            <a:r>
              <a:rPr lang="ar-EG" sz="7200" b="1" dirty="0">
                <a:latin typeface="Arabic Typesetting" pitchFamily="66" charset="-78"/>
                <a:cs typeface="Arabic Typesetting" pitchFamily="66" charset="-78"/>
              </a:rPr>
              <a:t>التربية الرياضية </a:t>
            </a:r>
            <a:r>
              <a:rPr lang="ar-EG" sz="7200" b="1" dirty="0" smtClean="0">
                <a:latin typeface="Arabic Typesetting" pitchFamily="66" charset="-78"/>
                <a:cs typeface="Arabic Typesetting" pitchFamily="66" charset="-78"/>
              </a:rPr>
              <a:t>للبنين</a:t>
            </a:r>
            <a:br>
              <a:rPr lang="ar-EG" sz="7200" b="1" dirty="0" smtClean="0">
                <a:latin typeface="Arabic Typesetting" pitchFamily="66" charset="-78"/>
                <a:cs typeface="Arabic Typesetting" pitchFamily="66" charset="-78"/>
              </a:rPr>
            </a:br>
            <a:endParaRPr lang="ar-EG" sz="7200" b="1" dirty="0">
              <a:latin typeface="Arabic Typesetting" pitchFamily="66" charset="-78"/>
              <a:cs typeface="Arabic Typesetting" pitchFamily="66" charset="-78"/>
            </a:endParaRPr>
          </a:p>
        </p:txBody>
      </p:sp>
      <p:pic>
        <p:nvPicPr>
          <p:cNvPr id="1026" name="Picture 2" descr="C:\Users\DR MOHAMED ELNAGAR\Desktop\index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2" y="762001"/>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DR MOHAMED ELNAGAR\Desktop\index.png"/>
          <p:cNvPicPr>
            <a:picLocks noChangeAspect="1" noChangeArrowheads="1"/>
          </p:cNvPicPr>
          <p:nvPr/>
        </p:nvPicPr>
        <p:blipFill>
          <a:blip r:embed="rId4">
            <a:extLst>
              <a:ext uri="{BEBA8EAE-BF5A-486C-A8C5-ECC9F3942E4B}">
                <a14:imgProps xmlns:a14="http://schemas.microsoft.com/office/drawing/2010/main">
                  <a14:imgLayer r:embed="rId5">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5410200" y="749691"/>
            <a:ext cx="2590800" cy="1762125"/>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628378494"/>
      </p:ext>
    </p:extLst>
  </p:cSld>
  <p:clrMapOvr>
    <a:masterClrMapping/>
  </p:clrMapOvr>
  <mc:AlternateContent xmlns:mc="http://schemas.openxmlformats.org/markup-compatibility/2006" xmlns:p14="http://schemas.microsoft.com/office/powerpoint/2010/main">
    <mc:Choice Requires="p14">
      <p:transition spd="slow" p14:dur="2000" advTm="8835"/>
    </mc:Choice>
    <mc:Fallback xmlns="">
      <p:transition spd="slow" advTm="883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6" name="Rectangle 4"/>
          <p:cNvSpPr>
            <a:spLocks noGrp="1" noChangeArrowheads="1"/>
          </p:cNvSpPr>
          <p:nvPr>
            <p:ph type="title"/>
          </p:nvPr>
        </p:nvSpPr>
        <p:spPr/>
        <p:txBody>
          <a:bodyPr/>
          <a:lstStyle/>
          <a:p>
            <a:r>
              <a:rPr lang="ar-SA"/>
              <a:t>كيفية تفويض السلطة</a:t>
            </a:r>
            <a:endParaRPr lang="en-US"/>
          </a:p>
        </p:txBody>
      </p:sp>
      <p:sp>
        <p:nvSpPr>
          <p:cNvPr id="79877" name="Rectangle 5"/>
          <p:cNvSpPr>
            <a:spLocks noGrp="1" noChangeArrowheads="1"/>
          </p:cNvSpPr>
          <p:nvPr>
            <p:ph type="body" idx="1"/>
          </p:nvPr>
        </p:nvSpPr>
        <p:spPr>
          <a:xfrm>
            <a:off x="762000" y="1676400"/>
            <a:ext cx="7772400" cy="4495800"/>
          </a:xfrm>
        </p:spPr>
        <p:txBody>
          <a:bodyPr/>
          <a:lstStyle/>
          <a:p>
            <a:r>
              <a:rPr lang="ar-SA" sz="2800"/>
              <a:t>إختيار المهمة0</a:t>
            </a:r>
            <a:endParaRPr lang="en-US" sz="2800"/>
          </a:p>
          <a:p>
            <a:r>
              <a:rPr lang="ar-SA" sz="2800"/>
              <a:t>إختيار الشخص للقيام بالمهمة0</a:t>
            </a:r>
            <a:endParaRPr lang="en-US" sz="2800"/>
          </a:p>
          <a:p>
            <a:r>
              <a:rPr lang="ar-SA" sz="2800"/>
              <a:t>توضيح المهمة0</a:t>
            </a:r>
            <a:endParaRPr lang="en-US" sz="2800"/>
          </a:p>
          <a:p>
            <a:r>
              <a:rPr lang="ar-SA" sz="2800"/>
              <a:t>تنظيم المهمة0</a:t>
            </a:r>
            <a:endParaRPr lang="en-US" sz="2800"/>
          </a:p>
          <a:p>
            <a:r>
              <a:rPr lang="ar-SA" sz="2800"/>
              <a:t>تحرير كل من الفرد والمهمة0</a:t>
            </a:r>
            <a:endParaRPr lang="en-US" sz="2800"/>
          </a:p>
          <a:p>
            <a:r>
              <a:rPr lang="ar-SA" sz="2800"/>
              <a:t>الإستمرار فى الرقابة0</a:t>
            </a:r>
            <a:endParaRPr lang="en-US" sz="2800"/>
          </a:p>
          <a:p>
            <a:r>
              <a:rPr lang="ar-SA" sz="2800"/>
              <a:t>تقييم النتائج0</a:t>
            </a:r>
            <a:endParaRPr lang="en-US" sz="2800"/>
          </a:p>
          <a:p>
            <a:endParaRPr lang="en-US" sz="2800"/>
          </a:p>
          <a:p>
            <a:endParaRPr lang="en-US" sz="2800"/>
          </a:p>
        </p:txBody>
      </p:sp>
      <p:pic>
        <p:nvPicPr>
          <p:cNvPr id="79878" name="Picture 6" descr="bd04970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4191000"/>
            <a:ext cx="1908175" cy="18811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6596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533400" y="0"/>
            <a:ext cx="7772400" cy="1143000"/>
          </a:xfrm>
        </p:spPr>
        <p:txBody>
          <a:bodyPr/>
          <a:lstStyle/>
          <a:p>
            <a:r>
              <a:rPr lang="ar-SA"/>
              <a:t>سوء إستخدام السلطة</a:t>
            </a:r>
            <a:endParaRPr lang="en-US"/>
          </a:p>
        </p:txBody>
      </p:sp>
      <p:sp>
        <p:nvSpPr>
          <p:cNvPr id="35843" name="Rectangle 3"/>
          <p:cNvSpPr>
            <a:spLocks noGrp="1" noChangeArrowheads="1"/>
          </p:cNvSpPr>
          <p:nvPr>
            <p:ph type="body" idx="1"/>
          </p:nvPr>
        </p:nvSpPr>
        <p:spPr>
          <a:xfrm>
            <a:off x="838200" y="1828800"/>
            <a:ext cx="7772400" cy="4495800"/>
          </a:xfrm>
        </p:spPr>
        <p:txBody>
          <a:bodyPr/>
          <a:lstStyle/>
          <a:p>
            <a:pPr>
              <a:buFont typeface="Wingdings" pitchFamily="2" charset="2"/>
              <a:buNone/>
            </a:pPr>
            <a:r>
              <a:rPr lang="ar-SA"/>
              <a:t>    يحدث إساءة إستخدام للسلطة عندما يقوم المديرين إما بالإشراف الزائد عن الحد أو الإشراف الأقل من المعدل0</a:t>
            </a:r>
            <a:endParaRPr lang="en-US"/>
          </a:p>
        </p:txBody>
      </p:sp>
      <p:pic>
        <p:nvPicPr>
          <p:cNvPr id="35844" name="Picture 4" descr="bd07174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73475" y="4354513"/>
            <a:ext cx="1965325" cy="1655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737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rtl="1"/>
            <a:r>
              <a:rPr lang="ar-SA"/>
              <a:t>التجميد       </a:t>
            </a:r>
            <a:r>
              <a:rPr lang="en-US"/>
              <a:t>Hoarding</a:t>
            </a:r>
          </a:p>
        </p:txBody>
      </p:sp>
      <p:sp>
        <p:nvSpPr>
          <p:cNvPr id="37891" name="Rectangle 3"/>
          <p:cNvSpPr>
            <a:spLocks noGrp="1" noChangeArrowheads="1"/>
          </p:cNvSpPr>
          <p:nvPr>
            <p:ph type="body" idx="1"/>
          </p:nvPr>
        </p:nvSpPr>
        <p:spPr/>
        <p:txBody>
          <a:bodyPr/>
          <a:lstStyle/>
          <a:p>
            <a:pPr algn="ctr">
              <a:lnSpc>
                <a:spcPct val="120000"/>
              </a:lnSpc>
              <a:buFont typeface="Wingdings" pitchFamily="2" charset="2"/>
              <a:buNone/>
            </a:pPr>
            <a:endParaRPr lang="en-US" sz="1000"/>
          </a:p>
          <a:p>
            <a:pPr>
              <a:lnSpc>
                <a:spcPct val="120000"/>
              </a:lnSpc>
              <a:buFont typeface="Wingdings" pitchFamily="2" charset="2"/>
              <a:buNone/>
            </a:pPr>
            <a:r>
              <a:rPr lang="ar-SA" sz="2800"/>
              <a:t>يقوم المديرين القائمين بتجميد السلطة بعمل الأتى:-</a:t>
            </a:r>
          </a:p>
          <a:p>
            <a:pPr>
              <a:lnSpc>
                <a:spcPct val="120000"/>
              </a:lnSpc>
            </a:pPr>
            <a:r>
              <a:rPr lang="ar-SA" sz="2800"/>
              <a:t>يجعلون الأفراد مجرد متلقين للأوامر0</a:t>
            </a:r>
          </a:p>
          <a:p>
            <a:pPr>
              <a:lnSpc>
                <a:spcPct val="120000"/>
              </a:lnSpc>
            </a:pPr>
            <a:r>
              <a:rPr lang="ar-SA" sz="2800"/>
              <a:t>يعملون كل شىء بأنفسهم0</a:t>
            </a:r>
          </a:p>
          <a:p>
            <a:pPr>
              <a:lnSpc>
                <a:spcPct val="120000"/>
              </a:lnSpc>
            </a:pPr>
            <a:r>
              <a:rPr lang="ar-SA" sz="2800"/>
              <a:t>يستغرقون بالكامل فى أعمال مرؤوسيهم0</a:t>
            </a:r>
          </a:p>
          <a:p>
            <a:pPr>
              <a:lnSpc>
                <a:spcPct val="120000"/>
              </a:lnSpc>
            </a:pPr>
            <a:r>
              <a:rPr lang="ar-SA" sz="2800"/>
              <a:t>لا يتركون العاملين يؤدون العمل إذا كانوا يستطيعون هم أداؤه بصورة أفضل0</a:t>
            </a:r>
          </a:p>
          <a:p>
            <a:pPr>
              <a:lnSpc>
                <a:spcPct val="120000"/>
              </a:lnSpc>
            </a:pPr>
            <a:r>
              <a:rPr lang="ar-SA" sz="2800"/>
              <a:t>لا يسمحون بأى مخالفة لأوامرهم0</a:t>
            </a:r>
          </a:p>
          <a:p>
            <a:pPr algn="ctr">
              <a:lnSpc>
                <a:spcPct val="120000"/>
              </a:lnSpc>
              <a:buFont typeface="Wingdings" pitchFamily="2" charset="2"/>
              <a:buNone/>
            </a:pPr>
            <a:endParaRPr lang="en-US" sz="2800"/>
          </a:p>
        </p:txBody>
      </p:sp>
      <p:pic>
        <p:nvPicPr>
          <p:cNvPr id="38037" name="Picture 149" descr="bd07156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219200" y="4986338"/>
            <a:ext cx="2205038" cy="18716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3878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1028"/>
          <p:cNvSpPr>
            <a:spLocks noGrp="1" noChangeArrowheads="1"/>
          </p:cNvSpPr>
          <p:nvPr>
            <p:ph type="title"/>
          </p:nvPr>
        </p:nvSpPr>
        <p:spPr/>
        <p:txBody>
          <a:bodyPr/>
          <a:lstStyle/>
          <a:p>
            <a:r>
              <a:rPr lang="ar-SA"/>
              <a:t>مميزات تفويض السلطة</a:t>
            </a:r>
            <a:endParaRPr lang="en-US"/>
          </a:p>
        </p:txBody>
      </p:sp>
      <p:sp>
        <p:nvSpPr>
          <p:cNvPr id="41989" name="Rectangle 1029"/>
          <p:cNvSpPr>
            <a:spLocks noGrp="1" noChangeArrowheads="1"/>
          </p:cNvSpPr>
          <p:nvPr>
            <p:ph type="body" idx="1"/>
          </p:nvPr>
        </p:nvSpPr>
        <p:spPr>
          <a:xfrm>
            <a:off x="304800" y="1295400"/>
            <a:ext cx="8458200" cy="4495800"/>
          </a:xfrm>
        </p:spPr>
        <p:txBody>
          <a:bodyPr/>
          <a:lstStyle/>
          <a:p>
            <a:pPr>
              <a:lnSpc>
                <a:spcPct val="120000"/>
              </a:lnSpc>
            </a:pPr>
            <a:r>
              <a:rPr lang="ar-SA" sz="2400" u="sng"/>
              <a:t>الإختيارات   </a:t>
            </a:r>
            <a:r>
              <a:rPr lang="en-US" sz="2400" u="sng"/>
              <a:t>Options</a:t>
            </a:r>
            <a:r>
              <a:rPr lang="ar-SA" sz="2400" u="sng"/>
              <a:t>:-</a:t>
            </a:r>
            <a:r>
              <a:rPr lang="ar-SA" sz="2400"/>
              <a:t> يمكن للمدير أداء العمل بنفسه أو التأكد من أداء الأخرين له وتفويض السلطة لهم ليتمكنوا من أداء العمل0</a:t>
            </a:r>
            <a:endParaRPr lang="en-US" sz="2400"/>
          </a:p>
          <a:p>
            <a:pPr>
              <a:lnSpc>
                <a:spcPct val="120000"/>
              </a:lnSpc>
            </a:pPr>
            <a:r>
              <a:rPr lang="ar-SA" sz="2400" u="sng"/>
              <a:t>قرارات أفضل     </a:t>
            </a:r>
            <a:r>
              <a:rPr lang="en-US" sz="2400" u="sng"/>
              <a:t>Better decisions</a:t>
            </a:r>
            <a:r>
              <a:rPr lang="ar-SA" sz="2400" u="sng"/>
              <a:t>:-</a:t>
            </a:r>
            <a:r>
              <a:rPr lang="ar-SA" sz="2400"/>
              <a:t> إشراك الأفراد القائمين بالعمل فى الخطط والقرارات الخاصة بذلك العمل نظراً لما لديهم من خبرة وحقائق متعلقة به0 </a:t>
            </a:r>
            <a:endParaRPr lang="en-US" sz="2400"/>
          </a:p>
          <a:p>
            <a:pPr>
              <a:lnSpc>
                <a:spcPct val="120000"/>
              </a:lnSpc>
            </a:pPr>
            <a:r>
              <a:rPr lang="ar-SA" sz="2400" u="sng"/>
              <a:t>التأثير والفاعلية     </a:t>
            </a:r>
            <a:r>
              <a:rPr lang="en-US" sz="2400" u="sng"/>
              <a:t>Leverage</a:t>
            </a:r>
            <a:r>
              <a:rPr lang="ar-SA" sz="2400" u="sng"/>
              <a:t>:-</a:t>
            </a:r>
            <a:r>
              <a:rPr lang="ar-SA" sz="2400"/>
              <a:t> مشاركة السلطة مع الأخرين لزيادة الكفاءة والإنتاجية0</a:t>
            </a:r>
            <a:endParaRPr lang="en-US" sz="2400"/>
          </a:p>
          <a:p>
            <a:pPr>
              <a:lnSpc>
                <a:spcPct val="120000"/>
              </a:lnSpc>
            </a:pPr>
            <a:r>
              <a:rPr lang="ar-SA" sz="2400" u="sng"/>
              <a:t>النمو     </a:t>
            </a:r>
            <a:r>
              <a:rPr lang="en-US" sz="2400" u="sng"/>
              <a:t>Growth</a:t>
            </a:r>
            <a:r>
              <a:rPr lang="ar-SA" sz="2400" u="sng"/>
              <a:t>:-</a:t>
            </a:r>
            <a:r>
              <a:rPr lang="ar-SA" sz="2400"/>
              <a:t> منح الأفراد حق التصرف لمواجهة المشاكل والإستفادة من الأخطاء ولزيادة الإلتزام لديهم0</a:t>
            </a:r>
            <a:endParaRPr lang="en-US" sz="2400"/>
          </a:p>
          <a:p>
            <a:pPr>
              <a:lnSpc>
                <a:spcPct val="120000"/>
              </a:lnSpc>
            </a:pPr>
            <a:r>
              <a:rPr lang="ar-SA" sz="2400" u="sng"/>
              <a:t>توفير الوقت      </a:t>
            </a:r>
            <a:r>
              <a:rPr lang="en-US" sz="2400" u="sng"/>
              <a:t>Time saved</a:t>
            </a:r>
            <a:r>
              <a:rPr lang="ar-SA" sz="2400" u="sng"/>
              <a:t>:-</a:t>
            </a:r>
            <a:r>
              <a:rPr lang="ar-SA" sz="2400"/>
              <a:t> تقل الحاجة لتفاصيل التعليمات والإشراف عن قرب وذلك يوفر الكثير من الوقت للتفاعل مع الأخرين ومقابلة متطلبات المدير وأداء المهام ذات المسئوليات الكبيرة0</a:t>
            </a:r>
            <a:endParaRPr lang="en-US" sz="2400"/>
          </a:p>
        </p:txBody>
      </p:sp>
    </p:spTree>
    <p:extLst>
      <p:ext uri="{BB962C8B-B14F-4D97-AF65-F5344CB8AC3E}">
        <p14:creationId xmlns:p14="http://schemas.microsoft.com/office/powerpoint/2010/main" val="3100396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026"/>
          <p:cNvSpPr>
            <a:spLocks noGrp="1" noChangeArrowheads="1"/>
          </p:cNvSpPr>
          <p:nvPr>
            <p:ph type="title"/>
          </p:nvPr>
        </p:nvSpPr>
        <p:spPr>
          <a:xfrm>
            <a:off x="304800" y="76200"/>
            <a:ext cx="8610600" cy="1143000"/>
          </a:xfrm>
        </p:spPr>
        <p:txBody>
          <a:bodyPr/>
          <a:lstStyle/>
          <a:p>
            <a:r>
              <a:rPr lang="ar-SA"/>
              <a:t>المفاهيم الخاطئة عن تفويض السلطة</a:t>
            </a:r>
            <a:endParaRPr lang="en-US"/>
          </a:p>
        </p:txBody>
      </p:sp>
      <p:sp>
        <p:nvSpPr>
          <p:cNvPr id="44035" name="Rectangle 1027"/>
          <p:cNvSpPr>
            <a:spLocks noGrp="1" noChangeArrowheads="1"/>
          </p:cNvSpPr>
          <p:nvPr>
            <p:ph type="body" idx="1"/>
          </p:nvPr>
        </p:nvSpPr>
        <p:spPr>
          <a:xfrm>
            <a:off x="838200" y="1905000"/>
            <a:ext cx="7772400" cy="4495800"/>
          </a:xfrm>
        </p:spPr>
        <p:txBody>
          <a:bodyPr/>
          <a:lstStyle/>
          <a:p>
            <a:pPr marL="609600" indent="-609600">
              <a:buFont typeface="Wingdings" pitchFamily="2" charset="2"/>
              <a:buAutoNum type="arabicPeriod"/>
            </a:pPr>
            <a:r>
              <a:rPr lang="ar-SA" sz="2800"/>
              <a:t>لا يمكنك الوثوق بالعاملين لتولى المسئولية0</a:t>
            </a:r>
            <a:endParaRPr lang="en-US" sz="2800"/>
          </a:p>
          <a:p>
            <a:pPr marL="609600" indent="-609600">
              <a:buFont typeface="Wingdings" pitchFamily="2" charset="2"/>
              <a:buAutoNum type="arabicPeriod"/>
            </a:pPr>
            <a:r>
              <a:rPr lang="ar-SA" sz="2800"/>
              <a:t>عندما تفوض السلطة فإنك تفقد السيطرة على المهمة ونواتجها0</a:t>
            </a:r>
            <a:endParaRPr lang="en-US" sz="2800"/>
          </a:p>
          <a:p>
            <a:pPr marL="609600" indent="-609600">
              <a:buFont typeface="Wingdings" pitchFamily="2" charset="2"/>
              <a:buAutoNum type="arabicPeriod"/>
            </a:pPr>
            <a:r>
              <a:rPr lang="ar-SA" sz="2800"/>
              <a:t>أنت الشخص الوحيد الذى يكون لديه كل الإجابات0</a:t>
            </a:r>
            <a:endParaRPr lang="en-US" sz="2800"/>
          </a:p>
          <a:p>
            <a:pPr marL="609600" indent="-609600">
              <a:buFont typeface="Wingdings" pitchFamily="2" charset="2"/>
              <a:buAutoNum type="arabicPeriod"/>
            </a:pPr>
            <a:r>
              <a:rPr lang="ar-SA" sz="2800"/>
              <a:t>يمكنك أداء العمل بطريقة أسرع إذا قمت به بنفسك0</a:t>
            </a:r>
            <a:endParaRPr lang="en-US" sz="2800"/>
          </a:p>
        </p:txBody>
      </p:sp>
    </p:spTree>
    <p:extLst>
      <p:ext uri="{BB962C8B-B14F-4D97-AF65-F5344CB8AC3E}">
        <p14:creationId xmlns:p14="http://schemas.microsoft.com/office/powerpoint/2010/main" val="509811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ar-SA"/>
              <a:t>المفاهيم الخاطئة عن تفويض السلطة</a:t>
            </a:r>
            <a:endParaRPr lang="en-US"/>
          </a:p>
        </p:txBody>
      </p:sp>
      <p:sp>
        <p:nvSpPr>
          <p:cNvPr id="45059" name="Rectangle 3"/>
          <p:cNvSpPr>
            <a:spLocks noGrp="1" noChangeArrowheads="1"/>
          </p:cNvSpPr>
          <p:nvPr>
            <p:ph type="body" idx="1"/>
          </p:nvPr>
        </p:nvSpPr>
        <p:spPr>
          <a:xfrm>
            <a:off x="762000" y="1752600"/>
            <a:ext cx="7772400" cy="4495800"/>
          </a:xfrm>
        </p:spPr>
        <p:txBody>
          <a:bodyPr/>
          <a:lstStyle/>
          <a:p>
            <a:pPr marL="609600" indent="-609600">
              <a:buFont typeface="Wingdings" pitchFamily="2" charset="2"/>
              <a:buAutoNum type="arabicPeriod" startAt="5"/>
            </a:pPr>
            <a:r>
              <a:rPr lang="ar-SA"/>
              <a:t>تفويض السلطة يضعف سلطتك0</a:t>
            </a:r>
            <a:endParaRPr lang="en-US"/>
          </a:p>
          <a:p>
            <a:pPr marL="609600" indent="-609600">
              <a:buFont typeface="Wingdings" pitchFamily="2" charset="2"/>
              <a:buAutoNum type="arabicPeriod" startAt="5"/>
            </a:pPr>
            <a:r>
              <a:rPr lang="ar-SA"/>
              <a:t>سيتم تقدير العاملين على أداؤهم الجيد للعمل وليس تقديرك أنت0</a:t>
            </a:r>
            <a:endParaRPr lang="en-US"/>
          </a:p>
          <a:p>
            <a:pPr marL="609600" indent="-609600">
              <a:buFont typeface="Wingdings" pitchFamily="2" charset="2"/>
              <a:buAutoNum type="arabicPeriod" startAt="5"/>
            </a:pPr>
            <a:r>
              <a:rPr lang="ar-SA"/>
              <a:t>التفويض يقلل المرونة0</a:t>
            </a:r>
            <a:endParaRPr lang="en-US"/>
          </a:p>
          <a:p>
            <a:pPr marL="609600" indent="-609600">
              <a:buFont typeface="Wingdings" pitchFamily="2" charset="2"/>
              <a:buAutoNum type="arabicPeriod" startAt="5"/>
            </a:pPr>
            <a:r>
              <a:rPr lang="ar-SA"/>
              <a:t>سيصبح العاملين لديك كثيرى المشاغل0</a:t>
            </a:r>
            <a:endParaRPr lang="en-US"/>
          </a:p>
          <a:p>
            <a:pPr marL="609600" indent="-609600">
              <a:buFont typeface="Wingdings" pitchFamily="2" charset="2"/>
              <a:buAutoNum type="arabicPeriod" startAt="5"/>
            </a:pPr>
            <a:r>
              <a:rPr lang="ar-SA"/>
              <a:t>لن يستطيع العاملين لديك أن يروا الصورة كاملة0</a:t>
            </a:r>
            <a:endParaRPr lang="en-US"/>
          </a:p>
        </p:txBody>
      </p:sp>
    </p:spTree>
    <p:extLst>
      <p:ext uri="{BB962C8B-B14F-4D97-AF65-F5344CB8AC3E}">
        <p14:creationId xmlns:p14="http://schemas.microsoft.com/office/powerpoint/2010/main" val="2833778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1026"/>
          <p:cNvSpPr>
            <a:spLocks noGrp="1" noChangeArrowheads="1"/>
          </p:cNvSpPr>
          <p:nvPr>
            <p:ph type="title"/>
          </p:nvPr>
        </p:nvSpPr>
        <p:spPr/>
        <p:txBody>
          <a:bodyPr/>
          <a:lstStyle/>
          <a:p>
            <a:r>
              <a:rPr lang="ar-SA"/>
              <a:t>السلطة المجزئة</a:t>
            </a:r>
            <a:endParaRPr lang="en-US"/>
          </a:p>
        </p:txBody>
      </p:sp>
      <p:sp>
        <p:nvSpPr>
          <p:cNvPr id="86019" name="Rectangle 1027"/>
          <p:cNvSpPr>
            <a:spLocks noGrp="1" noChangeArrowheads="1"/>
          </p:cNvSpPr>
          <p:nvPr>
            <p:ph type="body" idx="1"/>
          </p:nvPr>
        </p:nvSpPr>
        <p:spPr>
          <a:xfrm>
            <a:off x="762000" y="1828800"/>
            <a:ext cx="7772400" cy="4495800"/>
          </a:xfrm>
        </p:spPr>
        <p:txBody>
          <a:bodyPr/>
          <a:lstStyle/>
          <a:p>
            <a:pPr>
              <a:buFont typeface="Wingdings" pitchFamily="2" charset="2"/>
              <a:buNone/>
            </a:pPr>
            <a:r>
              <a:rPr lang="ar-SA"/>
              <a:t>    يحدث تجزئة للسلطة عندما يكون هناك مشكلة لا يمكن حلها ، أو عندما يتم إتخاذ قرار بدون مشاركة تفويض السلطة لمديرين أو أكثر0</a:t>
            </a:r>
            <a:endParaRPr lang="en-US"/>
          </a:p>
        </p:txBody>
      </p:sp>
      <p:pic>
        <p:nvPicPr>
          <p:cNvPr id="86020" name="Picture 1028" descr="bs02066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4495800"/>
            <a:ext cx="1752600" cy="18303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1729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ar-SA"/>
              <a:t>إسترجاع تفويض السلطة</a:t>
            </a:r>
            <a:endParaRPr lang="en-US"/>
          </a:p>
        </p:txBody>
      </p:sp>
      <p:sp>
        <p:nvSpPr>
          <p:cNvPr id="88067" name="Rectangle 3"/>
          <p:cNvSpPr>
            <a:spLocks noGrp="1" noChangeArrowheads="1"/>
          </p:cNvSpPr>
          <p:nvPr>
            <p:ph type="body" idx="1"/>
          </p:nvPr>
        </p:nvSpPr>
        <p:spPr/>
        <p:txBody>
          <a:bodyPr/>
          <a:lstStyle/>
          <a:p>
            <a:pPr algn="ctr">
              <a:buFont typeface="Wingdings" pitchFamily="2" charset="2"/>
              <a:buNone/>
            </a:pPr>
            <a:endParaRPr lang="en-GB" sz="1000"/>
          </a:p>
          <a:p>
            <a:pPr>
              <a:buFont typeface="Wingdings" pitchFamily="2" charset="2"/>
              <a:buNone/>
            </a:pPr>
            <a:r>
              <a:rPr lang="ar-SA"/>
              <a:t>    جميع تفويضات السلطة معرضة للإسترجاع بواسطة الشخص الذى منح هذه السلطة للأخرين0</a:t>
            </a:r>
            <a:endParaRPr lang="en-US"/>
          </a:p>
        </p:txBody>
      </p:sp>
      <p:pic>
        <p:nvPicPr>
          <p:cNvPr id="88068" name="Picture 4" descr="pe01685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27425" y="4133850"/>
            <a:ext cx="2089150" cy="2724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8069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EG" dirty="0" smtClean="0"/>
              <a:t>النهاية </a:t>
            </a:r>
            <a:endParaRPr lang="en-US" dirty="0"/>
          </a:p>
        </p:txBody>
      </p:sp>
      <p:sp>
        <p:nvSpPr>
          <p:cNvPr id="3" name="Content Placeholder 2"/>
          <p:cNvSpPr>
            <a:spLocks noGrp="1"/>
          </p:cNvSpPr>
          <p:nvPr>
            <p:ph idx="1"/>
          </p:nvPr>
        </p:nvSpPr>
        <p:spPr/>
        <p:txBody>
          <a:bodyPr/>
          <a:lstStyle/>
          <a:p>
            <a:r>
              <a:rPr lang="ar-EG" dirty="0" smtClean="0"/>
              <a:t>المادة العلمية تحت مسؤلية أستاذ المقرر ودون أدنى مسؤلية عن الكلية أو الجامعة .</a:t>
            </a:r>
            <a:endParaRPr lang="en-US" dirty="0"/>
          </a:p>
        </p:txBody>
      </p:sp>
    </p:spTree>
    <p:extLst>
      <p:ext uri="{BB962C8B-B14F-4D97-AF65-F5344CB8AC3E}">
        <p14:creationId xmlns:p14="http://schemas.microsoft.com/office/powerpoint/2010/main" val="3719238535"/>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0"/>
            <a:ext cx="7543800" cy="3429000"/>
          </a:xfrm>
        </p:spPr>
        <p:txBody>
          <a:bodyPr/>
          <a:lstStyle/>
          <a:p>
            <a:pPr algn="ctr"/>
            <a:r>
              <a:rPr lang="ar-EG" b="1" dirty="0">
                <a:latin typeface="Arabic Typesetting" pitchFamily="66" charset="-78"/>
                <a:cs typeface="Arabic Typesetting" pitchFamily="66" charset="-78"/>
              </a:rPr>
              <a:t>قسم الإدارة الرياضية والترويح</a:t>
            </a:r>
            <a:br>
              <a:rPr lang="ar-EG" b="1" dirty="0">
                <a:latin typeface="Arabic Typesetting" pitchFamily="66" charset="-78"/>
                <a:cs typeface="Arabic Typesetting" pitchFamily="66" charset="-78"/>
              </a:rPr>
            </a:br>
            <a:r>
              <a:rPr lang="ar-EG" b="1" dirty="0">
                <a:latin typeface="Arabic Typesetting" pitchFamily="66" charset="-78"/>
                <a:cs typeface="Arabic Typesetting" pitchFamily="66" charset="-78"/>
              </a:rPr>
              <a:t>الفرقة </a:t>
            </a:r>
            <a:r>
              <a:rPr lang="ar-EG" b="1" dirty="0" smtClean="0">
                <a:latin typeface="Arabic Typesetting" pitchFamily="66" charset="-78"/>
                <a:cs typeface="Arabic Typesetting" pitchFamily="66" charset="-78"/>
              </a:rPr>
              <a:t>الرابعة-  مقرر </a:t>
            </a:r>
            <a:br>
              <a:rPr lang="ar-EG" b="1" dirty="0" smtClean="0">
                <a:latin typeface="Arabic Typesetting" pitchFamily="66" charset="-78"/>
                <a:cs typeface="Arabic Typesetting" pitchFamily="66" charset="-78"/>
              </a:rPr>
            </a:br>
            <a:r>
              <a:rPr lang="ar-EG" b="1" dirty="0" smtClean="0">
                <a:latin typeface="Arabic Typesetting" pitchFamily="66" charset="-78"/>
                <a:cs typeface="Arabic Typesetting" pitchFamily="66" charset="-78"/>
              </a:rPr>
              <a:t>الأسس العلمية للإدارة الرياضية 2</a:t>
            </a:r>
            <a:endParaRPr lang="ar-EG" dirty="0"/>
          </a:p>
        </p:txBody>
      </p:sp>
    </p:spTree>
    <p:custDataLst>
      <p:tags r:id="rId1"/>
    </p:custDataLst>
    <p:extLst>
      <p:ext uri="{BB962C8B-B14F-4D97-AF65-F5344CB8AC3E}">
        <p14:creationId xmlns:p14="http://schemas.microsoft.com/office/powerpoint/2010/main" val="3600135311"/>
      </p:ext>
    </p:extLst>
  </p:cSld>
  <p:clrMapOvr>
    <a:masterClrMapping/>
  </p:clrMapOvr>
  <mc:AlternateContent xmlns:mc="http://schemas.openxmlformats.org/markup-compatibility/2006" xmlns:p14="http://schemas.microsoft.com/office/powerpoint/2010/main">
    <mc:Choice Requires="p14">
      <p:transition spd="slow" p14:dur="2000" advTm="5696"/>
    </mc:Choice>
    <mc:Fallback xmlns="">
      <p:transition spd="slow" advTm="569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7620000" cy="1143000"/>
          </a:xfrm>
        </p:spPr>
        <p:txBody>
          <a:bodyPr/>
          <a:lstStyle/>
          <a:p>
            <a:pPr algn="ctr"/>
            <a:r>
              <a:rPr lang="ar-EG" sz="7200" b="1" dirty="0" smtClean="0">
                <a:latin typeface="Arabic Typesetting" pitchFamily="66" charset="-78"/>
                <a:cs typeface="Arabic Typesetting" pitchFamily="66" charset="-78"/>
              </a:rPr>
              <a:t>تحت إشراف</a:t>
            </a:r>
            <a:endParaRPr lang="ar-EG" sz="7200" b="1" dirty="0">
              <a:latin typeface="Arabic Typesetting" pitchFamily="66" charset="-78"/>
              <a:cs typeface="Arabic Typesetting" pitchFamily="66" charset="-78"/>
            </a:endParaRPr>
          </a:p>
        </p:txBody>
      </p:sp>
      <p:sp>
        <p:nvSpPr>
          <p:cNvPr id="3" name="Content Placeholder 2"/>
          <p:cNvSpPr>
            <a:spLocks noGrp="1"/>
          </p:cNvSpPr>
          <p:nvPr>
            <p:ph idx="1"/>
          </p:nvPr>
        </p:nvSpPr>
        <p:spPr>
          <a:xfrm>
            <a:off x="533400" y="2286000"/>
            <a:ext cx="7620000" cy="3733800"/>
          </a:xfrm>
        </p:spPr>
        <p:txBody>
          <a:bodyPr>
            <a:normAutofit/>
          </a:bodyPr>
          <a:lstStyle/>
          <a:p>
            <a:pPr marL="114300" indent="0" algn="ctr">
              <a:buNone/>
            </a:pPr>
            <a:endParaRPr lang="ar-EG" sz="5400" b="1" dirty="0" smtClean="0">
              <a:latin typeface="Arabic Typesetting" pitchFamily="66" charset="-78"/>
              <a:cs typeface="Arabic Typesetting" pitchFamily="66" charset="-78"/>
            </a:endParaRPr>
          </a:p>
          <a:p>
            <a:pPr marL="114300" indent="0" algn="ctr">
              <a:buNone/>
            </a:pPr>
            <a:endParaRPr lang="ar-EG" sz="5400" b="1" dirty="0">
              <a:latin typeface="Arabic Typesetting" pitchFamily="66" charset="-78"/>
              <a:cs typeface="Arabic Typesetting" pitchFamily="66" charset="-78"/>
            </a:endParaRPr>
          </a:p>
          <a:p>
            <a:pPr marL="114300" indent="0" algn="ctr">
              <a:buNone/>
            </a:pPr>
            <a:r>
              <a:rPr lang="ar-EG" sz="5400" b="1" dirty="0" smtClean="0">
                <a:latin typeface="Arabic Typesetting" pitchFamily="66" charset="-78"/>
                <a:cs typeface="Arabic Typesetting" pitchFamily="66" charset="-78"/>
              </a:rPr>
              <a:t>د/ محمد أحمد منصور</a:t>
            </a:r>
          </a:p>
        </p:txBody>
      </p:sp>
      <p:pic>
        <p:nvPicPr>
          <p:cNvPr id="1027" name="Picture 3" descr="C:\Users\EL WASEET\Desktop\IMG-20190413-WA001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09220" y="2362200"/>
            <a:ext cx="2133601" cy="1866900"/>
          </a:xfrm>
          <a:prstGeom prst="rect">
            <a:avLst/>
          </a:prstGeom>
          <a:noFill/>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120297774"/>
      </p:ext>
    </p:extLst>
  </p:cSld>
  <p:clrMapOvr>
    <a:masterClrMapping/>
  </p:clrMapOvr>
  <mc:AlternateContent xmlns:mc="http://schemas.openxmlformats.org/markup-compatibility/2006" xmlns:p14="http://schemas.microsoft.com/office/powerpoint/2010/main">
    <mc:Choice Requires="p14">
      <p:transition spd="slow" p14:dur="2000" advTm="5636"/>
    </mc:Choice>
    <mc:Fallback xmlns="">
      <p:transition spd="slow" advTm="563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heel(1)">
                                      <p:cBhvr>
                                        <p:cTn id="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Rectangle 6"/>
          <p:cNvSpPr>
            <a:spLocks noGrp="1" noChangeArrowheads="1"/>
          </p:cNvSpPr>
          <p:nvPr>
            <p:ph type="ctrTitle"/>
          </p:nvPr>
        </p:nvSpPr>
        <p:spPr>
          <a:xfrm>
            <a:off x="990600" y="2514600"/>
            <a:ext cx="7467600" cy="762000"/>
          </a:xfrm>
        </p:spPr>
        <p:txBody>
          <a:bodyPr/>
          <a:lstStyle/>
          <a:p>
            <a:pPr rtl="1"/>
            <a:r>
              <a:rPr lang="ar-SA" sz="4400"/>
              <a:t>المحاضرة السابعة</a:t>
            </a:r>
            <a:endParaRPr lang="en-US" sz="4400"/>
          </a:p>
        </p:txBody>
      </p:sp>
      <p:sp>
        <p:nvSpPr>
          <p:cNvPr id="27655" name="Rectangle 7"/>
          <p:cNvSpPr>
            <a:spLocks noGrp="1" noChangeArrowheads="1"/>
          </p:cNvSpPr>
          <p:nvPr>
            <p:ph type="subTitle" idx="1"/>
          </p:nvPr>
        </p:nvSpPr>
        <p:spPr/>
        <p:txBody>
          <a:bodyPr/>
          <a:lstStyle/>
          <a:p>
            <a:r>
              <a:rPr lang="ar-SA">
                <a:latin typeface="Tahoma" pitchFamily="34" charset="0"/>
                <a:cs typeface="Tahoma" pitchFamily="34" charset="0"/>
              </a:rPr>
              <a:t>تفويض السلطة</a:t>
            </a:r>
            <a:endParaRPr lang="en-US">
              <a:latin typeface="Tahoma" pitchFamily="34" charset="0"/>
              <a:cs typeface="Tahoma" pitchFamily="34" charset="0"/>
            </a:endParaRPr>
          </a:p>
        </p:txBody>
      </p:sp>
      <p:pic>
        <p:nvPicPr>
          <p:cNvPr id="27656" name="Picture 8" descr="bd05515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21063" y="4953000"/>
            <a:ext cx="2300287" cy="1557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8693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ar-SA"/>
              <a:t>نظام السلطة بالمؤسسة</a:t>
            </a:r>
            <a:endParaRPr lang="en-US"/>
          </a:p>
        </p:txBody>
      </p:sp>
      <p:sp>
        <p:nvSpPr>
          <p:cNvPr id="28675" name="Rectangle 3"/>
          <p:cNvSpPr>
            <a:spLocks noGrp="1" noChangeArrowheads="1"/>
          </p:cNvSpPr>
          <p:nvPr>
            <p:ph type="body" idx="1"/>
          </p:nvPr>
        </p:nvSpPr>
        <p:spPr>
          <a:xfrm>
            <a:off x="838200" y="1752600"/>
            <a:ext cx="7772400" cy="4495800"/>
          </a:xfrm>
        </p:spPr>
        <p:txBody>
          <a:bodyPr/>
          <a:lstStyle/>
          <a:p>
            <a:pPr>
              <a:buFont typeface="Wingdings" pitchFamily="2" charset="2"/>
              <a:buNone/>
            </a:pPr>
            <a:r>
              <a:rPr lang="ar-SA"/>
              <a:t>    السلطة هى القوة التى تعطيها المؤسسة للأفراد حتى يتمكنوا من إستخدام أرائهم وتقييماتهم فى إتخاذ القرارات0 </a:t>
            </a:r>
            <a:endParaRPr lang="en-US"/>
          </a:p>
        </p:txBody>
      </p:sp>
      <p:pic>
        <p:nvPicPr>
          <p:cNvPr id="28676" name="Picture 4" descr="buildng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32100" y="4343400"/>
            <a:ext cx="3479800" cy="1601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3389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04800" y="76200"/>
            <a:ext cx="8534400" cy="1143000"/>
          </a:xfrm>
        </p:spPr>
        <p:txBody>
          <a:bodyPr/>
          <a:lstStyle/>
          <a:p>
            <a:r>
              <a:rPr lang="ar-SA"/>
              <a:t>التعريف الخاص بتفويض السلطة</a:t>
            </a:r>
            <a:endParaRPr lang="en-US"/>
          </a:p>
        </p:txBody>
      </p:sp>
      <p:sp>
        <p:nvSpPr>
          <p:cNvPr id="31747" name="Rectangle 3"/>
          <p:cNvSpPr>
            <a:spLocks noGrp="1" noChangeArrowheads="1"/>
          </p:cNvSpPr>
          <p:nvPr>
            <p:ph type="body" idx="1"/>
          </p:nvPr>
        </p:nvSpPr>
        <p:spPr>
          <a:xfrm>
            <a:off x="838200" y="1600200"/>
            <a:ext cx="7772400" cy="4495800"/>
          </a:xfrm>
        </p:spPr>
        <p:txBody>
          <a:bodyPr/>
          <a:lstStyle/>
          <a:p>
            <a:pPr algn="ctr">
              <a:buFont typeface="Wingdings" pitchFamily="2" charset="2"/>
              <a:buNone/>
            </a:pPr>
            <a:endParaRPr lang="en-US" sz="1000"/>
          </a:p>
          <a:p>
            <a:pPr>
              <a:buFont typeface="Wingdings" pitchFamily="2" charset="2"/>
              <a:buNone/>
            </a:pPr>
            <a:r>
              <a:rPr lang="ar-SA"/>
              <a:t>    تفويض السلطة هو عبارة عن نقل أو مشاركة السلطة التى تمكن الفرد من التحرر من المسئولية ومن الرد على الإستفسارات الخاصة بالنتائج0</a:t>
            </a:r>
            <a:endParaRPr lang="en-US"/>
          </a:p>
        </p:txBody>
      </p:sp>
      <p:pic>
        <p:nvPicPr>
          <p:cNvPr id="31748" name="Picture 4" descr="bd00146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71600" y="4419600"/>
            <a:ext cx="1827213" cy="18129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32655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4" name="Rectangle 6"/>
          <p:cNvSpPr>
            <a:spLocks noGrp="1" noChangeArrowheads="1"/>
          </p:cNvSpPr>
          <p:nvPr>
            <p:ph type="title"/>
          </p:nvPr>
        </p:nvSpPr>
        <p:spPr/>
        <p:txBody>
          <a:bodyPr/>
          <a:lstStyle/>
          <a:p>
            <a:r>
              <a:rPr lang="ar-SA"/>
              <a:t>تفويض السلطة</a:t>
            </a:r>
            <a:endParaRPr lang="en-US"/>
          </a:p>
        </p:txBody>
      </p:sp>
      <p:sp>
        <p:nvSpPr>
          <p:cNvPr id="109575" name="Rectangle 7"/>
          <p:cNvSpPr>
            <a:spLocks noGrp="1" noChangeArrowheads="1"/>
          </p:cNvSpPr>
          <p:nvPr>
            <p:ph type="body" idx="1"/>
          </p:nvPr>
        </p:nvSpPr>
        <p:spPr>
          <a:xfrm>
            <a:off x="762000" y="1676400"/>
            <a:ext cx="7772400" cy="4495800"/>
          </a:xfrm>
        </p:spPr>
        <p:txBody>
          <a:bodyPr/>
          <a:lstStyle/>
          <a:p>
            <a:r>
              <a:rPr lang="ar-SA"/>
              <a:t>تحديد النتائج المتوقعة من الأفراد المتواجدين فى المناصب0</a:t>
            </a:r>
            <a:endParaRPr lang="en-US"/>
          </a:p>
          <a:p>
            <a:r>
              <a:rPr lang="ar-SA"/>
              <a:t>تقييم المهام المسندة للأفراد المتواجدين فى المناصب0</a:t>
            </a:r>
            <a:endParaRPr lang="en-US"/>
          </a:p>
          <a:p>
            <a:r>
              <a:rPr lang="ar-SA"/>
              <a:t>تفويض السلطة لإنجاز هذه المهام0</a:t>
            </a:r>
            <a:endParaRPr lang="en-US"/>
          </a:p>
          <a:p>
            <a:r>
              <a:rPr lang="ar-SA"/>
              <a:t>تحميل الأفراد مسئولية إنجاز هذه المهام0</a:t>
            </a:r>
            <a:endParaRPr lang="en-US"/>
          </a:p>
        </p:txBody>
      </p:sp>
    </p:spTree>
    <p:extLst>
      <p:ext uri="{BB962C8B-B14F-4D97-AF65-F5344CB8AC3E}">
        <p14:creationId xmlns:p14="http://schemas.microsoft.com/office/powerpoint/2010/main" val="3465307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8" name="Rectangle 4"/>
          <p:cNvSpPr>
            <a:spLocks noGrp="1" noChangeArrowheads="1"/>
          </p:cNvSpPr>
          <p:nvPr>
            <p:ph type="title"/>
          </p:nvPr>
        </p:nvSpPr>
        <p:spPr/>
        <p:txBody>
          <a:bodyPr/>
          <a:lstStyle/>
          <a:p>
            <a:r>
              <a:rPr lang="ar-SA"/>
              <a:t>ما الأمور التى يتم تفويضها؟</a:t>
            </a:r>
            <a:endParaRPr lang="en-US"/>
          </a:p>
        </p:txBody>
      </p:sp>
      <p:sp>
        <p:nvSpPr>
          <p:cNvPr id="72709" name="Rectangle 5"/>
          <p:cNvSpPr>
            <a:spLocks noGrp="1" noChangeArrowheads="1"/>
          </p:cNvSpPr>
          <p:nvPr>
            <p:ph type="body" idx="1"/>
          </p:nvPr>
        </p:nvSpPr>
        <p:spPr/>
        <p:txBody>
          <a:bodyPr/>
          <a:lstStyle/>
          <a:p>
            <a:r>
              <a:rPr lang="ar-SA" sz="2800"/>
              <a:t>مهام الإثراء (عن طريق جعل العمل الذى يقوم به الفرد له معنى وإعطاؤه مسئولية  هذا العمل وكافة السلطات الخاصة به0)</a:t>
            </a:r>
            <a:endParaRPr lang="en-US" sz="2800"/>
          </a:p>
          <a:p>
            <a:endParaRPr lang="en-US" sz="2800"/>
          </a:p>
          <a:p>
            <a:r>
              <a:rPr lang="ar-SA" sz="2800"/>
              <a:t>القرارات الروتينية0</a:t>
            </a:r>
            <a:endParaRPr lang="en-US" sz="2800"/>
          </a:p>
          <a:p>
            <a:endParaRPr lang="en-US" sz="2800"/>
          </a:p>
          <a:p>
            <a:r>
              <a:rPr lang="ar-SA" sz="2800"/>
              <a:t>التفاصيل</a:t>
            </a:r>
            <a:endParaRPr lang="en-US" sz="2800"/>
          </a:p>
        </p:txBody>
      </p:sp>
      <p:pic>
        <p:nvPicPr>
          <p:cNvPr id="72710" name="Picture 6" descr="pe01976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4114800"/>
            <a:ext cx="2819400" cy="2089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36322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4" name="Rectangle 4"/>
          <p:cNvSpPr>
            <a:spLocks noGrp="1" noChangeArrowheads="1"/>
          </p:cNvSpPr>
          <p:nvPr>
            <p:ph type="title"/>
          </p:nvPr>
        </p:nvSpPr>
        <p:spPr/>
        <p:txBody>
          <a:bodyPr/>
          <a:lstStyle/>
          <a:p>
            <a:r>
              <a:rPr lang="ar-SA"/>
              <a:t>ما الأمور التى لا يجب تفويضها؟</a:t>
            </a:r>
            <a:endParaRPr lang="en-US"/>
          </a:p>
        </p:txBody>
      </p:sp>
      <p:sp>
        <p:nvSpPr>
          <p:cNvPr id="76805" name="Rectangle 5"/>
          <p:cNvSpPr>
            <a:spLocks noGrp="1" noChangeArrowheads="1"/>
          </p:cNvSpPr>
          <p:nvPr>
            <p:ph type="body" idx="1"/>
          </p:nvPr>
        </p:nvSpPr>
        <p:spPr>
          <a:xfrm>
            <a:off x="762000" y="1752600"/>
            <a:ext cx="7772400" cy="4495800"/>
          </a:xfrm>
        </p:spPr>
        <p:txBody>
          <a:bodyPr/>
          <a:lstStyle/>
          <a:p>
            <a:pPr>
              <a:lnSpc>
                <a:spcPct val="120000"/>
              </a:lnSpc>
            </a:pPr>
            <a:r>
              <a:rPr lang="ar-SA" sz="2800"/>
              <a:t>المهام والواجبات الإشرافية         </a:t>
            </a:r>
            <a:r>
              <a:rPr lang="en-US" sz="2800"/>
              <a:t>Supervisory duties</a:t>
            </a:r>
            <a:endParaRPr lang="ar-SA" sz="2800"/>
          </a:p>
          <a:p>
            <a:pPr lvl="1">
              <a:lnSpc>
                <a:spcPct val="120000"/>
              </a:lnSpc>
            </a:pPr>
            <a:endParaRPr lang="en-US" sz="2800"/>
          </a:p>
          <a:p>
            <a:pPr>
              <a:lnSpc>
                <a:spcPct val="120000"/>
              </a:lnSpc>
            </a:pPr>
            <a:r>
              <a:rPr lang="ar-SA" sz="2800"/>
              <a:t>الأمور الشخصية                                </a:t>
            </a:r>
            <a:r>
              <a:rPr lang="en-US" sz="2800"/>
              <a:t>Personal matters</a:t>
            </a:r>
          </a:p>
          <a:p>
            <a:pPr>
              <a:lnSpc>
                <a:spcPct val="120000"/>
              </a:lnSpc>
            </a:pPr>
            <a:endParaRPr lang="en-US" sz="2800"/>
          </a:p>
          <a:p>
            <a:pPr>
              <a:lnSpc>
                <a:spcPct val="120000"/>
              </a:lnSpc>
            </a:pPr>
            <a:r>
              <a:rPr lang="ar-SA" sz="2800"/>
              <a:t>الطوارىء والأزمات                                  </a:t>
            </a:r>
            <a:r>
              <a:rPr lang="en-US" sz="2800"/>
              <a:t>Emergencies </a:t>
            </a:r>
          </a:p>
          <a:p>
            <a:pPr>
              <a:lnSpc>
                <a:spcPct val="120000"/>
              </a:lnSpc>
            </a:pPr>
            <a:endParaRPr lang="en-US" sz="2800"/>
          </a:p>
          <a:p>
            <a:pPr>
              <a:lnSpc>
                <a:spcPct val="120000"/>
              </a:lnSpc>
            </a:pPr>
            <a:r>
              <a:rPr lang="ar-SA" sz="2800"/>
              <a:t>الأمور السرية والحساسة                      </a:t>
            </a:r>
            <a:r>
              <a:rPr lang="en-US" sz="2800"/>
              <a:t>Sensitive issues</a:t>
            </a:r>
            <a:r>
              <a:rPr lang="ar-SA" sz="2800"/>
              <a:t>        </a:t>
            </a:r>
          </a:p>
          <a:p>
            <a:pPr>
              <a:lnSpc>
                <a:spcPct val="120000"/>
              </a:lnSpc>
              <a:buFont typeface="Wingdings" pitchFamily="2" charset="2"/>
              <a:buNone/>
            </a:pPr>
            <a:r>
              <a:rPr lang="ar-SA" sz="2800"/>
              <a:t>     المتعلقة بالمؤسسة</a:t>
            </a:r>
            <a:endParaRPr lang="en-US" sz="2800"/>
          </a:p>
        </p:txBody>
      </p:sp>
    </p:spTree>
    <p:extLst>
      <p:ext uri="{BB962C8B-B14F-4D97-AF65-F5344CB8AC3E}">
        <p14:creationId xmlns:p14="http://schemas.microsoft.com/office/powerpoint/2010/main" val="25478198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6"/>
</p:tagLst>
</file>

<file path=ppt/tags/tag2.xml><?xml version="1.0" encoding="utf-8"?>
<p:tagLst xmlns:a="http://schemas.openxmlformats.org/drawingml/2006/main" xmlns:r="http://schemas.openxmlformats.org/officeDocument/2006/relationships" xmlns:p="http://schemas.openxmlformats.org/presentationml/2006/main">
  <p:tag name="TIMING" val="|0"/>
</p:tagLst>
</file>

<file path=ppt/tags/tag3.xml><?xml version="1.0" encoding="utf-8"?>
<p:tagLst xmlns:a="http://schemas.openxmlformats.org/drawingml/2006/main" xmlns:r="http://schemas.openxmlformats.org/officeDocument/2006/relationships" xmlns:p="http://schemas.openxmlformats.org/presentationml/2006/main">
  <p:tag name="TIMING" val="|0|1.9"/>
</p:tagLst>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3.xml><?xml version="1.0" encoding="utf-8"?>
<a:theme xmlns:a="http://schemas.openxmlformats.org/drawingml/2006/main" name="1_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4.xml><?xml version="1.0" encoding="utf-8"?>
<a:theme xmlns:a="http://schemas.openxmlformats.org/drawingml/2006/main" name="2_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5.xml><?xml version="1.0" encoding="utf-8"?>
<a:theme xmlns:a="http://schemas.openxmlformats.org/drawingml/2006/main" name="Whirlpool">
  <a:themeElements>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fontScheme name="Whirlpool">
      <a:majorFont>
        <a:latin typeface="Tahoma"/>
        <a:ea typeface=""/>
        <a:cs typeface="Tahoma"/>
      </a:majorFont>
      <a:minorFont>
        <a:latin typeface="Comic Sans MS"/>
        <a:ea typeface=""/>
        <a:cs typeface="Mudir MT"/>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outerShdw blurRad="38100" dist="38100" dir="2700000" algn="tl">
                <a:srgbClr val="000000">
                  <a:alpha val="43137"/>
                </a:srgbClr>
              </a:outerShdw>
            </a:effectLst>
            <a:latin typeface="Times New Roman" pitchFamily="18" charset="0"/>
            <a:cs typeface="Times New Roman" pitchFamily="18" charset="0"/>
          </a:defRPr>
        </a:defPPr>
      </a:lstStyle>
    </a:lnDef>
  </a:objectDefaults>
  <a:extraClrSchemeLst>
    <a:extraClrScheme>
      <a:clrScheme name="Whirlpool 1">
        <a:dk1>
          <a:srgbClr val="000066"/>
        </a:dk1>
        <a:lt1>
          <a:srgbClr val="FFFFFF"/>
        </a:lt1>
        <a:dk2>
          <a:srgbClr val="0000CC"/>
        </a:dk2>
        <a:lt2>
          <a:srgbClr val="CCFFFF"/>
        </a:lt2>
        <a:accent1>
          <a:srgbClr val="CC99FF"/>
        </a:accent1>
        <a:accent2>
          <a:srgbClr val="9999FF"/>
        </a:accent2>
        <a:accent3>
          <a:srgbClr val="AAAAE2"/>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2">
        <a:dk1>
          <a:srgbClr val="000066"/>
        </a:dk1>
        <a:lt1>
          <a:srgbClr val="FFFFFF"/>
        </a:lt1>
        <a:dk2>
          <a:srgbClr val="6699FF"/>
        </a:dk2>
        <a:lt2>
          <a:srgbClr val="CCFFFF"/>
        </a:lt2>
        <a:accent1>
          <a:srgbClr val="CC99FF"/>
        </a:accent1>
        <a:accent2>
          <a:srgbClr val="9999FF"/>
        </a:accent2>
        <a:accent3>
          <a:srgbClr val="B8CAFF"/>
        </a:accent3>
        <a:accent4>
          <a:srgbClr val="DADADA"/>
        </a:accent4>
        <a:accent5>
          <a:srgbClr val="E2CAFF"/>
        </a:accent5>
        <a:accent6>
          <a:srgbClr val="8A8AE7"/>
        </a:accent6>
        <a:hlink>
          <a:srgbClr val="99CCFF"/>
        </a:hlink>
        <a:folHlink>
          <a:srgbClr val="0066FF"/>
        </a:folHlink>
      </a:clrScheme>
      <a:clrMap bg1="dk2" tx1="lt1" bg2="dk1" tx2="lt2" accent1="accent1" accent2="accent2" accent3="accent3" accent4="accent4" accent5="accent5" accent6="accent6" hlink="hlink" folHlink="folHlink"/>
    </a:extraClrScheme>
    <a:extraClrScheme>
      <a:clrScheme name="Whirlpool 3">
        <a:dk1>
          <a:srgbClr val="393939"/>
        </a:dk1>
        <a:lt1>
          <a:srgbClr val="FFFFFF"/>
        </a:lt1>
        <a:dk2>
          <a:srgbClr val="000000"/>
        </a:dk2>
        <a:lt2>
          <a:srgbClr val="FFFFFF"/>
        </a:lt2>
        <a:accent1>
          <a:srgbClr val="CBCBCB"/>
        </a:accent1>
        <a:accent2>
          <a:srgbClr val="868686"/>
        </a:accent2>
        <a:accent3>
          <a:srgbClr val="AAAAAA"/>
        </a:accent3>
        <a:accent4>
          <a:srgbClr val="DADADA"/>
        </a:accent4>
        <a:accent5>
          <a:srgbClr val="E2E2E2"/>
        </a:accent5>
        <a:accent6>
          <a:srgbClr val="797979"/>
        </a:accent6>
        <a:hlink>
          <a:srgbClr val="4D4D4D"/>
        </a:hlink>
        <a:folHlink>
          <a:srgbClr val="EAEAEA"/>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2070</Words>
  <Application>Microsoft Office PowerPoint</Application>
  <PresentationFormat>On-screen Show (4:3)</PresentationFormat>
  <Paragraphs>238</Paragraphs>
  <Slides>18</Slides>
  <Notes>14</Notes>
  <HiddenSlides>0</HiddenSlides>
  <MMClips>0</MMClips>
  <ScaleCrop>false</ScaleCrop>
  <HeadingPairs>
    <vt:vector size="4" baseType="variant">
      <vt:variant>
        <vt:lpstr>Theme</vt:lpstr>
      </vt:variant>
      <vt:variant>
        <vt:i4>6</vt:i4>
      </vt:variant>
      <vt:variant>
        <vt:lpstr>Slide Titles</vt:lpstr>
      </vt:variant>
      <vt:variant>
        <vt:i4>18</vt:i4>
      </vt:variant>
    </vt:vector>
  </HeadingPairs>
  <TitlesOfParts>
    <vt:vector size="24" baseType="lpstr">
      <vt:lpstr>Office Theme</vt:lpstr>
      <vt:lpstr>Adjacency</vt:lpstr>
      <vt:lpstr>1_Adjacency</vt:lpstr>
      <vt:lpstr>2_Adjacency</vt:lpstr>
      <vt:lpstr>Whirlpool</vt:lpstr>
      <vt:lpstr>Trek</vt:lpstr>
      <vt:lpstr>         جامعة بنها كلية التربية الرياضية للبنين </vt:lpstr>
      <vt:lpstr>قسم الإدارة الرياضية والترويح الفرقة الرابعة-  مقرر  الأسس العلمية للإدارة الرياضية 2</vt:lpstr>
      <vt:lpstr>تحت إشراف</vt:lpstr>
      <vt:lpstr>المحاضرة السابعة</vt:lpstr>
      <vt:lpstr>نظام السلطة بالمؤسسة</vt:lpstr>
      <vt:lpstr>التعريف الخاص بتفويض السلطة</vt:lpstr>
      <vt:lpstr>تفويض السلطة</vt:lpstr>
      <vt:lpstr>ما الأمور التى يتم تفويضها؟</vt:lpstr>
      <vt:lpstr>ما الأمور التى لا يجب تفويضها؟</vt:lpstr>
      <vt:lpstr>كيفية تفويض السلطة</vt:lpstr>
      <vt:lpstr>سوء إستخدام السلطة</vt:lpstr>
      <vt:lpstr>التجميد       Hoarding</vt:lpstr>
      <vt:lpstr>مميزات تفويض السلطة</vt:lpstr>
      <vt:lpstr>المفاهيم الخاطئة عن تفويض السلطة</vt:lpstr>
      <vt:lpstr>المفاهيم الخاطئة عن تفويض السلطة</vt:lpstr>
      <vt:lpstr>السلطة المجزئة</vt:lpstr>
      <vt:lpstr>إسترجاع تفويض السلطة</vt:lpstr>
      <vt:lpstr>النهاية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جامعة بنها كلية التربية الرياضية للبنين</dc:title>
  <dc:creator>EL WASEET</dc:creator>
  <cp:lastModifiedBy>pc</cp:lastModifiedBy>
  <cp:revision>11</cp:revision>
  <dcterms:created xsi:type="dcterms:W3CDTF">2006-08-16T00:00:00Z</dcterms:created>
  <dcterms:modified xsi:type="dcterms:W3CDTF">2020-03-31T07:29:04Z</dcterms:modified>
</cp:coreProperties>
</file>