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8" r:id="rId2"/>
  </p:sldMasterIdLst>
  <p:notesMasterIdLst>
    <p:notesMasterId r:id="rId20"/>
  </p:notesMasterIdLst>
  <p:sldIdLst>
    <p:sldId id="459" r:id="rId3"/>
    <p:sldId id="432" r:id="rId4"/>
    <p:sldId id="462" r:id="rId5"/>
    <p:sldId id="465" r:id="rId6"/>
    <p:sldId id="433" r:id="rId7"/>
    <p:sldId id="434" r:id="rId8"/>
    <p:sldId id="403" r:id="rId9"/>
    <p:sldId id="463" r:id="rId10"/>
    <p:sldId id="466" r:id="rId11"/>
    <p:sldId id="404" r:id="rId12"/>
    <p:sldId id="464" r:id="rId13"/>
    <p:sldId id="435" r:id="rId14"/>
    <p:sldId id="467" r:id="rId15"/>
    <p:sldId id="460" r:id="rId16"/>
    <p:sldId id="461" r:id="rId17"/>
    <p:sldId id="405" r:id="rId18"/>
    <p:sldId id="469" r:id="rId19"/>
  </p:sldIdLst>
  <p:sldSz cx="9144000" cy="6858000" type="screen4x3"/>
  <p:notesSz cx="6858000" cy="9144000"/>
  <p:defaultTextStyle>
    <a:defPPr>
      <a:defRPr lang="en-US"/>
    </a:defPPr>
    <a:lvl1pPr algn="ctr" rtl="0" fontAlgn="base">
      <a:spcBef>
        <a:spcPct val="0"/>
      </a:spcBef>
      <a:spcAft>
        <a:spcPct val="0"/>
      </a:spcAft>
      <a:defRPr sz="4000" b="1" kern="1200">
        <a:solidFill>
          <a:srgbClr val="FFFF00"/>
        </a:solidFill>
        <a:latin typeface="Tahoma" pitchFamily="34" charset="0"/>
        <a:ea typeface="+mn-ea"/>
        <a:cs typeface="Arial" pitchFamily="34" charset="0"/>
      </a:defRPr>
    </a:lvl1pPr>
    <a:lvl2pPr marL="457200" algn="ctr" rtl="0" fontAlgn="base">
      <a:spcBef>
        <a:spcPct val="0"/>
      </a:spcBef>
      <a:spcAft>
        <a:spcPct val="0"/>
      </a:spcAft>
      <a:defRPr sz="4000" b="1" kern="1200">
        <a:solidFill>
          <a:srgbClr val="FFFF00"/>
        </a:solidFill>
        <a:latin typeface="Tahoma" pitchFamily="34" charset="0"/>
        <a:ea typeface="+mn-ea"/>
        <a:cs typeface="Arial" pitchFamily="34" charset="0"/>
      </a:defRPr>
    </a:lvl2pPr>
    <a:lvl3pPr marL="914400" algn="ctr" rtl="0" fontAlgn="base">
      <a:spcBef>
        <a:spcPct val="0"/>
      </a:spcBef>
      <a:spcAft>
        <a:spcPct val="0"/>
      </a:spcAft>
      <a:defRPr sz="4000" b="1" kern="1200">
        <a:solidFill>
          <a:srgbClr val="FFFF00"/>
        </a:solidFill>
        <a:latin typeface="Tahoma" pitchFamily="34" charset="0"/>
        <a:ea typeface="+mn-ea"/>
        <a:cs typeface="Arial" pitchFamily="34" charset="0"/>
      </a:defRPr>
    </a:lvl3pPr>
    <a:lvl4pPr marL="1371600" algn="ctr" rtl="0" fontAlgn="base">
      <a:spcBef>
        <a:spcPct val="0"/>
      </a:spcBef>
      <a:spcAft>
        <a:spcPct val="0"/>
      </a:spcAft>
      <a:defRPr sz="4000" b="1" kern="1200">
        <a:solidFill>
          <a:srgbClr val="FFFF00"/>
        </a:solidFill>
        <a:latin typeface="Tahoma" pitchFamily="34" charset="0"/>
        <a:ea typeface="+mn-ea"/>
        <a:cs typeface="Arial" pitchFamily="34" charset="0"/>
      </a:defRPr>
    </a:lvl4pPr>
    <a:lvl5pPr marL="1828800" algn="ctr" rtl="0" fontAlgn="base">
      <a:spcBef>
        <a:spcPct val="0"/>
      </a:spcBef>
      <a:spcAft>
        <a:spcPct val="0"/>
      </a:spcAft>
      <a:defRPr sz="4000" b="1" kern="1200">
        <a:solidFill>
          <a:srgbClr val="FFFF00"/>
        </a:solidFill>
        <a:latin typeface="Tahoma" pitchFamily="34" charset="0"/>
        <a:ea typeface="+mn-ea"/>
        <a:cs typeface="Arial" pitchFamily="34" charset="0"/>
      </a:defRPr>
    </a:lvl5pPr>
    <a:lvl6pPr marL="2286000" algn="r" defTabSz="914400" rtl="1" eaLnBrk="1" latinLnBrk="0" hangingPunct="1">
      <a:defRPr sz="4000" b="1" kern="1200">
        <a:solidFill>
          <a:srgbClr val="FFFF00"/>
        </a:solidFill>
        <a:latin typeface="Tahoma" pitchFamily="34" charset="0"/>
        <a:ea typeface="+mn-ea"/>
        <a:cs typeface="Arial" pitchFamily="34" charset="0"/>
      </a:defRPr>
    </a:lvl6pPr>
    <a:lvl7pPr marL="2743200" algn="r" defTabSz="914400" rtl="1" eaLnBrk="1" latinLnBrk="0" hangingPunct="1">
      <a:defRPr sz="4000" b="1" kern="1200">
        <a:solidFill>
          <a:srgbClr val="FFFF00"/>
        </a:solidFill>
        <a:latin typeface="Tahoma" pitchFamily="34" charset="0"/>
        <a:ea typeface="+mn-ea"/>
        <a:cs typeface="Arial" pitchFamily="34" charset="0"/>
      </a:defRPr>
    </a:lvl7pPr>
    <a:lvl8pPr marL="3200400" algn="r" defTabSz="914400" rtl="1" eaLnBrk="1" latinLnBrk="0" hangingPunct="1">
      <a:defRPr sz="4000" b="1" kern="1200">
        <a:solidFill>
          <a:srgbClr val="FFFF00"/>
        </a:solidFill>
        <a:latin typeface="Tahoma" pitchFamily="34" charset="0"/>
        <a:ea typeface="+mn-ea"/>
        <a:cs typeface="Arial" pitchFamily="34" charset="0"/>
      </a:defRPr>
    </a:lvl8pPr>
    <a:lvl9pPr marL="3657600" algn="r" defTabSz="914400" rtl="1" eaLnBrk="1" latinLnBrk="0" hangingPunct="1">
      <a:defRPr sz="4000" b="1" kern="1200">
        <a:solidFill>
          <a:srgbClr val="FFFF00"/>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0505"/>
    <a:srgbClr val="2D0101"/>
    <a:srgbClr val="FF5050"/>
    <a:srgbClr val="00CC00"/>
    <a:srgbClr val="FFFF00"/>
    <a:srgbClr val="C40404"/>
    <a:srgbClr val="1C82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86380" autoAdjust="0"/>
  </p:normalViewPr>
  <p:slideViewPr>
    <p:cSldViewPr>
      <p:cViewPr>
        <p:scale>
          <a:sx n="75" d="100"/>
          <a:sy n="75" d="100"/>
        </p:scale>
        <p:origin x="-119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1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F9FE6A-17ED-448D-8C46-88D864912665}" type="doc">
      <dgm:prSet loTypeId="urn:microsoft.com/office/officeart/2005/8/layout/cycle2" loCatId="cycle" qsTypeId="urn:microsoft.com/office/officeart/2005/8/quickstyle/simple1" qsCatId="simple" csTypeId="urn:microsoft.com/office/officeart/2005/8/colors/accent2_3" csCatId="accent2" phldr="1"/>
      <dgm:spPr/>
      <dgm:t>
        <a:bodyPr/>
        <a:lstStyle/>
        <a:p>
          <a:pPr rtl="1"/>
          <a:endParaRPr lang="ar-EG"/>
        </a:p>
      </dgm:t>
    </dgm:pt>
    <dgm:pt modelId="{E40F5775-27DB-4012-A17A-524C157F0CE2}">
      <dgm:prSet phldrT="[Text]" custT="1"/>
      <dgm:spPr/>
      <dgm:t>
        <a:bodyPr/>
        <a:lstStyle/>
        <a:p>
          <a:pPr rtl="1"/>
          <a:r>
            <a:rPr lang="ar-EG" sz="1600" b="1" dirty="0" smtClean="0">
              <a:solidFill>
                <a:srgbClr val="7030A0"/>
              </a:solidFill>
            </a:rPr>
            <a:t>تحقيق الهدف</a:t>
          </a:r>
          <a:endParaRPr lang="ar-EG" sz="1600" b="1" dirty="0">
            <a:solidFill>
              <a:srgbClr val="7030A0"/>
            </a:solidFill>
          </a:endParaRPr>
        </a:p>
      </dgm:t>
    </dgm:pt>
    <dgm:pt modelId="{762AEDC7-120E-4DAE-B1D6-11F583DC8592}" type="parTrans" cxnId="{8079125A-488B-46B7-9B44-94A200A4E8EE}">
      <dgm:prSet/>
      <dgm:spPr/>
      <dgm:t>
        <a:bodyPr/>
        <a:lstStyle/>
        <a:p>
          <a:pPr rtl="1"/>
          <a:endParaRPr lang="ar-EG"/>
        </a:p>
      </dgm:t>
    </dgm:pt>
    <dgm:pt modelId="{796FB52E-2099-43BA-8F08-3E8761B0207A}" type="sibTrans" cxnId="{8079125A-488B-46B7-9B44-94A200A4E8EE}">
      <dgm:prSet/>
      <dgm:spPr/>
      <dgm:t>
        <a:bodyPr/>
        <a:lstStyle/>
        <a:p>
          <a:pPr rtl="1"/>
          <a:endParaRPr lang="ar-EG"/>
        </a:p>
      </dgm:t>
    </dgm:pt>
    <dgm:pt modelId="{AF5DAF65-FC97-471A-8EE6-614C1BA6242A}">
      <dgm:prSet phldrT="[Text]" custT="1"/>
      <dgm:spPr/>
      <dgm:t>
        <a:bodyPr/>
        <a:lstStyle/>
        <a:p>
          <a:pPr rtl="1"/>
          <a:r>
            <a:rPr lang="ar-EG" sz="1400" b="1" dirty="0" smtClean="0">
              <a:solidFill>
                <a:srgbClr val="7030A0"/>
              </a:solidFill>
            </a:rPr>
            <a:t>العلمية </a:t>
          </a:r>
          <a:endParaRPr lang="ar-EG" sz="1400" b="1" dirty="0">
            <a:solidFill>
              <a:srgbClr val="7030A0"/>
            </a:solidFill>
          </a:endParaRPr>
        </a:p>
      </dgm:t>
    </dgm:pt>
    <dgm:pt modelId="{E2DB2A53-8365-445B-BCD6-8DF71EB76D14}" type="parTrans" cxnId="{58AE3D38-2232-4C9C-BC8E-A3C07754FA59}">
      <dgm:prSet/>
      <dgm:spPr/>
      <dgm:t>
        <a:bodyPr/>
        <a:lstStyle/>
        <a:p>
          <a:pPr rtl="1"/>
          <a:endParaRPr lang="ar-EG"/>
        </a:p>
      </dgm:t>
    </dgm:pt>
    <dgm:pt modelId="{7C317172-4AD6-4EC5-A32F-F4C75D4E01E0}" type="sibTrans" cxnId="{58AE3D38-2232-4C9C-BC8E-A3C07754FA59}">
      <dgm:prSet/>
      <dgm:spPr/>
      <dgm:t>
        <a:bodyPr/>
        <a:lstStyle/>
        <a:p>
          <a:pPr rtl="1"/>
          <a:endParaRPr lang="ar-EG"/>
        </a:p>
      </dgm:t>
    </dgm:pt>
    <dgm:pt modelId="{9530957E-803C-4052-80E8-883BE077347A}">
      <dgm:prSet phldrT="[Text]" custT="1"/>
      <dgm:spPr/>
      <dgm:t>
        <a:bodyPr/>
        <a:lstStyle/>
        <a:p>
          <a:pPr rtl="1"/>
          <a:r>
            <a:rPr lang="ar-SA" sz="1100" b="1" dirty="0" smtClean="0">
              <a:solidFill>
                <a:srgbClr val="7030A0"/>
              </a:solidFill>
            </a:rPr>
            <a:t>البيانات والمعلومات الصحيحة </a:t>
          </a:r>
          <a:endParaRPr lang="ar-EG" sz="1100" b="1" dirty="0">
            <a:solidFill>
              <a:srgbClr val="7030A0"/>
            </a:solidFill>
          </a:endParaRPr>
        </a:p>
      </dgm:t>
    </dgm:pt>
    <dgm:pt modelId="{235560A2-7167-4E1D-9CE3-30BD6E9F5378}" type="parTrans" cxnId="{ABEB0DF2-1FFD-4392-8030-35BC59E0696B}">
      <dgm:prSet/>
      <dgm:spPr/>
      <dgm:t>
        <a:bodyPr/>
        <a:lstStyle/>
        <a:p>
          <a:pPr rtl="1"/>
          <a:endParaRPr lang="ar-EG"/>
        </a:p>
      </dgm:t>
    </dgm:pt>
    <dgm:pt modelId="{E243F82D-DA68-4573-9E48-707C60AD4F7F}" type="sibTrans" cxnId="{ABEB0DF2-1FFD-4392-8030-35BC59E0696B}">
      <dgm:prSet/>
      <dgm:spPr/>
      <dgm:t>
        <a:bodyPr/>
        <a:lstStyle/>
        <a:p>
          <a:pPr rtl="1"/>
          <a:endParaRPr lang="ar-EG"/>
        </a:p>
      </dgm:t>
    </dgm:pt>
    <dgm:pt modelId="{5625E494-04B5-40A6-92BE-A7052AA85A45}">
      <dgm:prSet phldrT="[Text]" custT="1"/>
      <dgm:spPr/>
      <dgm:t>
        <a:bodyPr/>
        <a:lstStyle/>
        <a:p>
          <a:pPr rtl="1"/>
          <a:r>
            <a:rPr lang="ar-SA" sz="1400" b="1" dirty="0" smtClean="0">
              <a:solidFill>
                <a:srgbClr val="7030A0"/>
              </a:solidFill>
            </a:rPr>
            <a:t>الواقعية </a:t>
          </a:r>
          <a:endParaRPr lang="ar-EG" sz="1400" b="1" dirty="0">
            <a:solidFill>
              <a:srgbClr val="7030A0"/>
            </a:solidFill>
          </a:endParaRPr>
        </a:p>
      </dgm:t>
    </dgm:pt>
    <dgm:pt modelId="{80EACF77-7F0C-48D0-BDBA-6982C1AC27C8}" type="parTrans" cxnId="{1BA9E1F1-7A58-4DEB-804C-2CB5128B5947}">
      <dgm:prSet/>
      <dgm:spPr/>
      <dgm:t>
        <a:bodyPr/>
        <a:lstStyle/>
        <a:p>
          <a:pPr rtl="1"/>
          <a:endParaRPr lang="ar-EG"/>
        </a:p>
      </dgm:t>
    </dgm:pt>
    <dgm:pt modelId="{C63EF56B-8CA2-4CCF-85B2-42E3369C9BF8}" type="sibTrans" cxnId="{1BA9E1F1-7A58-4DEB-804C-2CB5128B5947}">
      <dgm:prSet/>
      <dgm:spPr/>
      <dgm:t>
        <a:bodyPr/>
        <a:lstStyle/>
        <a:p>
          <a:pPr rtl="1"/>
          <a:endParaRPr lang="ar-EG"/>
        </a:p>
      </dgm:t>
    </dgm:pt>
    <dgm:pt modelId="{04AB8BBE-3D9E-435C-9D64-B2ABE4BF7F83}">
      <dgm:prSet phldrT="[Text]" custT="1"/>
      <dgm:spPr/>
      <dgm:t>
        <a:bodyPr/>
        <a:lstStyle/>
        <a:p>
          <a:pPr rtl="1"/>
          <a:r>
            <a:rPr lang="ar-EG" sz="1400" b="1" dirty="0" smtClean="0">
              <a:solidFill>
                <a:srgbClr val="7030A0"/>
              </a:solidFill>
            </a:rPr>
            <a:t>الشمول</a:t>
          </a:r>
          <a:endParaRPr lang="ar-EG" sz="1400" b="1" dirty="0">
            <a:solidFill>
              <a:srgbClr val="7030A0"/>
            </a:solidFill>
          </a:endParaRPr>
        </a:p>
      </dgm:t>
    </dgm:pt>
    <dgm:pt modelId="{5E47DA6F-4D7E-45F2-AD3C-30329D6D764C}" type="parTrans" cxnId="{9EC604FC-765D-4AD7-8201-41816F795D25}">
      <dgm:prSet/>
      <dgm:spPr/>
      <dgm:t>
        <a:bodyPr/>
        <a:lstStyle/>
        <a:p>
          <a:pPr rtl="1"/>
          <a:endParaRPr lang="ar-EG"/>
        </a:p>
      </dgm:t>
    </dgm:pt>
    <dgm:pt modelId="{BE336C52-3C09-45DD-8AFA-DCF2B931BF90}" type="sibTrans" cxnId="{9EC604FC-765D-4AD7-8201-41816F795D25}">
      <dgm:prSet/>
      <dgm:spPr/>
      <dgm:t>
        <a:bodyPr/>
        <a:lstStyle/>
        <a:p>
          <a:pPr rtl="1"/>
          <a:endParaRPr lang="ar-EG"/>
        </a:p>
      </dgm:t>
    </dgm:pt>
    <dgm:pt modelId="{BADFB1CE-1C69-48B5-844D-7B0115B55615}">
      <dgm:prSet phldrT="[Text]" custT="1"/>
      <dgm:spPr/>
      <dgm:t>
        <a:bodyPr/>
        <a:lstStyle/>
        <a:p>
          <a:pPr rtl="1"/>
          <a:r>
            <a:rPr lang="ar-EG" sz="1200" b="1" dirty="0" smtClean="0">
              <a:solidFill>
                <a:srgbClr val="7030A0"/>
              </a:solidFill>
            </a:rPr>
            <a:t>المشاركة الاجتماعية</a:t>
          </a:r>
          <a:endParaRPr lang="ar-EG" sz="1200" b="1" dirty="0">
            <a:solidFill>
              <a:srgbClr val="7030A0"/>
            </a:solidFill>
          </a:endParaRPr>
        </a:p>
      </dgm:t>
    </dgm:pt>
    <dgm:pt modelId="{10F582FF-4117-40EC-8E47-6CCE1E37FEF3}" type="parTrans" cxnId="{C5AC5345-1BFB-41A1-A10A-C5E0CF551712}">
      <dgm:prSet/>
      <dgm:spPr/>
      <dgm:t>
        <a:bodyPr/>
        <a:lstStyle/>
        <a:p>
          <a:pPr rtl="1"/>
          <a:endParaRPr lang="ar-EG"/>
        </a:p>
      </dgm:t>
    </dgm:pt>
    <dgm:pt modelId="{7CEB4E0C-FEC8-4072-8806-39339FE551B2}" type="sibTrans" cxnId="{C5AC5345-1BFB-41A1-A10A-C5E0CF551712}">
      <dgm:prSet/>
      <dgm:spPr/>
      <dgm:t>
        <a:bodyPr/>
        <a:lstStyle/>
        <a:p>
          <a:pPr rtl="1"/>
          <a:endParaRPr lang="ar-EG"/>
        </a:p>
      </dgm:t>
    </dgm:pt>
    <dgm:pt modelId="{2BD52AD5-A004-4EE1-864C-E5C57B61F612}">
      <dgm:prSet phldrT="[Text]" custT="1"/>
      <dgm:spPr/>
      <dgm:t>
        <a:bodyPr/>
        <a:lstStyle/>
        <a:p>
          <a:pPr rtl="1"/>
          <a:r>
            <a:rPr lang="ar-SA" sz="1400" b="1" dirty="0" smtClean="0">
              <a:solidFill>
                <a:srgbClr val="7030A0"/>
              </a:solidFill>
            </a:rPr>
            <a:t>التدرج  </a:t>
          </a:r>
          <a:endParaRPr lang="ar-EG" sz="1400" b="1" dirty="0">
            <a:solidFill>
              <a:srgbClr val="7030A0"/>
            </a:solidFill>
          </a:endParaRPr>
        </a:p>
      </dgm:t>
    </dgm:pt>
    <dgm:pt modelId="{859182FE-5D96-433D-87B8-437917FABF3B}" type="parTrans" cxnId="{EF1A26C4-9185-4804-AF22-2B0A576EF87F}">
      <dgm:prSet/>
      <dgm:spPr/>
      <dgm:t>
        <a:bodyPr/>
        <a:lstStyle/>
        <a:p>
          <a:pPr rtl="1"/>
          <a:endParaRPr lang="ar-EG"/>
        </a:p>
      </dgm:t>
    </dgm:pt>
    <dgm:pt modelId="{6857CA87-ADB5-41A7-93D2-4FD19C84F7A5}" type="sibTrans" cxnId="{EF1A26C4-9185-4804-AF22-2B0A576EF87F}">
      <dgm:prSet/>
      <dgm:spPr/>
      <dgm:t>
        <a:bodyPr/>
        <a:lstStyle/>
        <a:p>
          <a:pPr rtl="1"/>
          <a:endParaRPr lang="ar-EG"/>
        </a:p>
      </dgm:t>
    </dgm:pt>
    <dgm:pt modelId="{C57EEFCC-A5D4-4572-A465-85AC104ABDFD}">
      <dgm:prSet phldrT="[Text]" custT="1"/>
      <dgm:spPr/>
      <dgm:t>
        <a:bodyPr/>
        <a:lstStyle/>
        <a:p>
          <a:pPr rtl="1"/>
          <a:r>
            <a:rPr lang="ar-EG" sz="1400" b="1" dirty="0" smtClean="0">
              <a:solidFill>
                <a:srgbClr val="7030A0"/>
              </a:solidFill>
            </a:rPr>
            <a:t>المرونة</a:t>
          </a:r>
          <a:endParaRPr lang="ar-EG" sz="1400" b="1" dirty="0">
            <a:solidFill>
              <a:srgbClr val="7030A0"/>
            </a:solidFill>
          </a:endParaRPr>
        </a:p>
      </dgm:t>
    </dgm:pt>
    <dgm:pt modelId="{3071CEC7-E3DA-44E0-B9E9-500534C70585}" type="parTrans" cxnId="{71886AA0-3B3E-478D-9238-DD64E133963F}">
      <dgm:prSet/>
      <dgm:spPr/>
      <dgm:t>
        <a:bodyPr/>
        <a:lstStyle/>
        <a:p>
          <a:pPr rtl="1"/>
          <a:endParaRPr lang="ar-EG"/>
        </a:p>
      </dgm:t>
    </dgm:pt>
    <dgm:pt modelId="{96BE76D0-30A4-44D9-B71B-31394A50AE1B}" type="sibTrans" cxnId="{71886AA0-3B3E-478D-9238-DD64E133963F}">
      <dgm:prSet/>
      <dgm:spPr/>
      <dgm:t>
        <a:bodyPr/>
        <a:lstStyle/>
        <a:p>
          <a:pPr rtl="1"/>
          <a:endParaRPr lang="ar-EG"/>
        </a:p>
      </dgm:t>
    </dgm:pt>
    <dgm:pt modelId="{AE523563-E0AB-42CE-B5EA-20576EFE8D7C}">
      <dgm:prSet phldrT="[Text]" custT="1"/>
      <dgm:spPr/>
      <dgm:t>
        <a:bodyPr/>
        <a:lstStyle/>
        <a:p>
          <a:pPr rtl="1"/>
          <a:r>
            <a:rPr lang="ar-SA" sz="1200" b="1" dirty="0" smtClean="0">
              <a:solidFill>
                <a:srgbClr val="7030A0"/>
              </a:solidFill>
            </a:rPr>
            <a:t>الاستغلال الامثل للإمكانات </a:t>
          </a:r>
          <a:endParaRPr lang="ar-EG" sz="1200" b="1" dirty="0">
            <a:solidFill>
              <a:srgbClr val="7030A0"/>
            </a:solidFill>
          </a:endParaRPr>
        </a:p>
      </dgm:t>
    </dgm:pt>
    <dgm:pt modelId="{6B31E73C-EBBB-47B4-9B06-6A51CAD456C0}" type="parTrans" cxnId="{99AE0C55-BDDE-417C-92B5-1C018769075F}">
      <dgm:prSet/>
      <dgm:spPr/>
      <dgm:t>
        <a:bodyPr/>
        <a:lstStyle/>
        <a:p>
          <a:pPr rtl="1"/>
          <a:endParaRPr lang="ar-EG"/>
        </a:p>
      </dgm:t>
    </dgm:pt>
    <dgm:pt modelId="{56EDE342-6CD7-4529-A271-019C2B6CC3EF}" type="sibTrans" cxnId="{99AE0C55-BDDE-417C-92B5-1C018769075F}">
      <dgm:prSet/>
      <dgm:spPr/>
      <dgm:t>
        <a:bodyPr/>
        <a:lstStyle/>
        <a:p>
          <a:pPr rtl="1"/>
          <a:endParaRPr lang="ar-EG"/>
        </a:p>
      </dgm:t>
    </dgm:pt>
    <dgm:pt modelId="{C4051909-7571-4679-A500-222EC9AF0936}">
      <dgm:prSet phldrT="[Text]" custT="1"/>
      <dgm:spPr/>
      <dgm:t>
        <a:bodyPr/>
        <a:lstStyle/>
        <a:p>
          <a:pPr rtl="1"/>
          <a:r>
            <a:rPr lang="ar-SA" sz="1400" b="1" dirty="0" smtClean="0">
              <a:solidFill>
                <a:srgbClr val="7030A0"/>
              </a:solidFill>
            </a:rPr>
            <a:t>التنسيق  </a:t>
          </a:r>
          <a:endParaRPr lang="ar-EG" sz="1400" b="1" dirty="0">
            <a:solidFill>
              <a:srgbClr val="7030A0"/>
            </a:solidFill>
          </a:endParaRPr>
        </a:p>
      </dgm:t>
    </dgm:pt>
    <dgm:pt modelId="{A231EC38-4F2F-41F6-8225-6A02E11B2428}" type="parTrans" cxnId="{4E46BC73-AA86-4478-BEED-A6FE2D194652}">
      <dgm:prSet/>
      <dgm:spPr/>
      <dgm:t>
        <a:bodyPr/>
        <a:lstStyle/>
        <a:p>
          <a:pPr rtl="1"/>
          <a:endParaRPr lang="ar-EG"/>
        </a:p>
      </dgm:t>
    </dgm:pt>
    <dgm:pt modelId="{510C0CFC-2761-456E-9B43-98AB3BB8BCA7}" type="sibTrans" cxnId="{4E46BC73-AA86-4478-BEED-A6FE2D194652}">
      <dgm:prSet/>
      <dgm:spPr/>
      <dgm:t>
        <a:bodyPr/>
        <a:lstStyle/>
        <a:p>
          <a:pPr rtl="1"/>
          <a:endParaRPr lang="ar-EG"/>
        </a:p>
      </dgm:t>
    </dgm:pt>
    <dgm:pt modelId="{4058C7D5-870E-4993-A9AF-75B4C75DB51E}">
      <dgm:prSet phldrT="[Text]" custT="1"/>
      <dgm:spPr/>
      <dgm:t>
        <a:bodyPr/>
        <a:lstStyle/>
        <a:p>
          <a:pPr rtl="1"/>
          <a:r>
            <a:rPr lang="ar-EG" sz="1200" b="1" dirty="0" smtClean="0">
              <a:solidFill>
                <a:srgbClr val="7030A0"/>
              </a:solidFill>
            </a:rPr>
            <a:t>الاقتصادية </a:t>
          </a:r>
          <a:endParaRPr lang="ar-EG" sz="1200" b="1" dirty="0">
            <a:solidFill>
              <a:srgbClr val="7030A0"/>
            </a:solidFill>
          </a:endParaRPr>
        </a:p>
      </dgm:t>
    </dgm:pt>
    <dgm:pt modelId="{A201F313-EA32-4D8E-B959-57A7B1A59BBB}" type="parTrans" cxnId="{79B3C70A-8C04-44F9-B5F5-9AB564A60207}">
      <dgm:prSet/>
      <dgm:spPr/>
      <dgm:t>
        <a:bodyPr/>
        <a:lstStyle/>
        <a:p>
          <a:pPr rtl="1"/>
          <a:endParaRPr lang="ar-EG"/>
        </a:p>
      </dgm:t>
    </dgm:pt>
    <dgm:pt modelId="{5845F3FD-C7FE-4F07-8A98-742B90135358}" type="sibTrans" cxnId="{79B3C70A-8C04-44F9-B5F5-9AB564A60207}">
      <dgm:prSet/>
      <dgm:spPr/>
      <dgm:t>
        <a:bodyPr/>
        <a:lstStyle/>
        <a:p>
          <a:pPr rtl="1"/>
          <a:endParaRPr lang="ar-EG"/>
        </a:p>
      </dgm:t>
    </dgm:pt>
    <dgm:pt modelId="{9FC33CDA-B9E0-4977-A14D-B3523E1E051A}" type="pres">
      <dgm:prSet presAssocID="{F8F9FE6A-17ED-448D-8C46-88D864912665}" presName="cycle" presStyleCnt="0">
        <dgm:presLayoutVars>
          <dgm:dir/>
          <dgm:resizeHandles val="exact"/>
        </dgm:presLayoutVars>
      </dgm:prSet>
      <dgm:spPr/>
      <dgm:t>
        <a:bodyPr/>
        <a:lstStyle/>
        <a:p>
          <a:pPr rtl="1"/>
          <a:endParaRPr lang="ar-EG"/>
        </a:p>
      </dgm:t>
    </dgm:pt>
    <dgm:pt modelId="{3E3A269A-5A8C-44A0-A713-DA85418A14C7}" type="pres">
      <dgm:prSet presAssocID="{E40F5775-27DB-4012-A17A-524C157F0CE2}" presName="node" presStyleLbl="node1" presStyleIdx="0" presStyleCnt="11">
        <dgm:presLayoutVars>
          <dgm:bulletEnabled val="1"/>
        </dgm:presLayoutVars>
      </dgm:prSet>
      <dgm:spPr/>
      <dgm:t>
        <a:bodyPr/>
        <a:lstStyle/>
        <a:p>
          <a:pPr rtl="1"/>
          <a:endParaRPr lang="ar-EG"/>
        </a:p>
      </dgm:t>
    </dgm:pt>
    <dgm:pt modelId="{DF21F196-1316-4FD2-BA99-DFCE4DFAB45A}" type="pres">
      <dgm:prSet presAssocID="{796FB52E-2099-43BA-8F08-3E8761B0207A}" presName="sibTrans" presStyleLbl="sibTrans2D1" presStyleIdx="0" presStyleCnt="11"/>
      <dgm:spPr/>
      <dgm:t>
        <a:bodyPr/>
        <a:lstStyle/>
        <a:p>
          <a:pPr rtl="1"/>
          <a:endParaRPr lang="ar-EG"/>
        </a:p>
      </dgm:t>
    </dgm:pt>
    <dgm:pt modelId="{FCDAD354-684C-49BA-AA36-FAFB70BA1715}" type="pres">
      <dgm:prSet presAssocID="{796FB52E-2099-43BA-8F08-3E8761B0207A}" presName="connectorText" presStyleLbl="sibTrans2D1" presStyleIdx="0" presStyleCnt="11"/>
      <dgm:spPr/>
      <dgm:t>
        <a:bodyPr/>
        <a:lstStyle/>
        <a:p>
          <a:pPr rtl="1"/>
          <a:endParaRPr lang="ar-EG"/>
        </a:p>
      </dgm:t>
    </dgm:pt>
    <dgm:pt modelId="{6473ADED-BB4E-4FD7-BADA-FD521F77A29F}" type="pres">
      <dgm:prSet presAssocID="{AF5DAF65-FC97-471A-8EE6-614C1BA6242A}" presName="node" presStyleLbl="node1" presStyleIdx="1" presStyleCnt="11">
        <dgm:presLayoutVars>
          <dgm:bulletEnabled val="1"/>
        </dgm:presLayoutVars>
      </dgm:prSet>
      <dgm:spPr/>
      <dgm:t>
        <a:bodyPr/>
        <a:lstStyle/>
        <a:p>
          <a:pPr rtl="1"/>
          <a:endParaRPr lang="ar-EG"/>
        </a:p>
      </dgm:t>
    </dgm:pt>
    <dgm:pt modelId="{1445B052-589B-4CF8-974A-431275C09356}" type="pres">
      <dgm:prSet presAssocID="{7C317172-4AD6-4EC5-A32F-F4C75D4E01E0}" presName="sibTrans" presStyleLbl="sibTrans2D1" presStyleIdx="1" presStyleCnt="11"/>
      <dgm:spPr/>
      <dgm:t>
        <a:bodyPr/>
        <a:lstStyle/>
        <a:p>
          <a:pPr rtl="1"/>
          <a:endParaRPr lang="ar-EG"/>
        </a:p>
      </dgm:t>
    </dgm:pt>
    <dgm:pt modelId="{D2029AC1-4DDB-4F09-B37B-4644D4C124FC}" type="pres">
      <dgm:prSet presAssocID="{7C317172-4AD6-4EC5-A32F-F4C75D4E01E0}" presName="connectorText" presStyleLbl="sibTrans2D1" presStyleIdx="1" presStyleCnt="11"/>
      <dgm:spPr/>
      <dgm:t>
        <a:bodyPr/>
        <a:lstStyle/>
        <a:p>
          <a:pPr rtl="1"/>
          <a:endParaRPr lang="ar-EG"/>
        </a:p>
      </dgm:t>
    </dgm:pt>
    <dgm:pt modelId="{7C6CEF91-95B0-422D-B395-E683397E3293}" type="pres">
      <dgm:prSet presAssocID="{9530957E-803C-4052-80E8-883BE077347A}" presName="node" presStyleLbl="node1" presStyleIdx="2" presStyleCnt="11">
        <dgm:presLayoutVars>
          <dgm:bulletEnabled val="1"/>
        </dgm:presLayoutVars>
      </dgm:prSet>
      <dgm:spPr/>
      <dgm:t>
        <a:bodyPr/>
        <a:lstStyle/>
        <a:p>
          <a:pPr rtl="1"/>
          <a:endParaRPr lang="ar-EG"/>
        </a:p>
      </dgm:t>
    </dgm:pt>
    <dgm:pt modelId="{3FA3C508-BBCD-4AAD-9EEF-3CBC5F97B473}" type="pres">
      <dgm:prSet presAssocID="{E243F82D-DA68-4573-9E48-707C60AD4F7F}" presName="sibTrans" presStyleLbl="sibTrans2D1" presStyleIdx="2" presStyleCnt="11"/>
      <dgm:spPr/>
      <dgm:t>
        <a:bodyPr/>
        <a:lstStyle/>
        <a:p>
          <a:pPr rtl="1"/>
          <a:endParaRPr lang="ar-EG"/>
        </a:p>
      </dgm:t>
    </dgm:pt>
    <dgm:pt modelId="{148831BE-1513-4F4E-9D58-E7EDDFF6B043}" type="pres">
      <dgm:prSet presAssocID="{E243F82D-DA68-4573-9E48-707C60AD4F7F}" presName="connectorText" presStyleLbl="sibTrans2D1" presStyleIdx="2" presStyleCnt="11"/>
      <dgm:spPr/>
      <dgm:t>
        <a:bodyPr/>
        <a:lstStyle/>
        <a:p>
          <a:pPr rtl="1"/>
          <a:endParaRPr lang="ar-EG"/>
        </a:p>
      </dgm:t>
    </dgm:pt>
    <dgm:pt modelId="{FF0A3339-36A1-484D-A378-F0FE01C47871}" type="pres">
      <dgm:prSet presAssocID="{5625E494-04B5-40A6-92BE-A7052AA85A45}" presName="node" presStyleLbl="node1" presStyleIdx="3" presStyleCnt="11">
        <dgm:presLayoutVars>
          <dgm:bulletEnabled val="1"/>
        </dgm:presLayoutVars>
      </dgm:prSet>
      <dgm:spPr/>
      <dgm:t>
        <a:bodyPr/>
        <a:lstStyle/>
        <a:p>
          <a:pPr rtl="1"/>
          <a:endParaRPr lang="ar-EG"/>
        </a:p>
      </dgm:t>
    </dgm:pt>
    <dgm:pt modelId="{B8764AE6-FDFC-49BE-82A0-AEAF9BE0291E}" type="pres">
      <dgm:prSet presAssocID="{C63EF56B-8CA2-4CCF-85B2-42E3369C9BF8}" presName="sibTrans" presStyleLbl="sibTrans2D1" presStyleIdx="3" presStyleCnt="11"/>
      <dgm:spPr/>
      <dgm:t>
        <a:bodyPr/>
        <a:lstStyle/>
        <a:p>
          <a:pPr rtl="1"/>
          <a:endParaRPr lang="ar-EG"/>
        </a:p>
      </dgm:t>
    </dgm:pt>
    <dgm:pt modelId="{A579DD32-136D-47F5-928F-9FB065792783}" type="pres">
      <dgm:prSet presAssocID="{C63EF56B-8CA2-4CCF-85B2-42E3369C9BF8}" presName="connectorText" presStyleLbl="sibTrans2D1" presStyleIdx="3" presStyleCnt="11"/>
      <dgm:spPr/>
      <dgm:t>
        <a:bodyPr/>
        <a:lstStyle/>
        <a:p>
          <a:pPr rtl="1"/>
          <a:endParaRPr lang="ar-EG"/>
        </a:p>
      </dgm:t>
    </dgm:pt>
    <dgm:pt modelId="{27BC99CD-2AD6-4BE5-931C-851D359799FA}" type="pres">
      <dgm:prSet presAssocID="{04AB8BBE-3D9E-435C-9D64-B2ABE4BF7F83}" presName="node" presStyleLbl="node1" presStyleIdx="4" presStyleCnt="11">
        <dgm:presLayoutVars>
          <dgm:bulletEnabled val="1"/>
        </dgm:presLayoutVars>
      </dgm:prSet>
      <dgm:spPr/>
      <dgm:t>
        <a:bodyPr/>
        <a:lstStyle/>
        <a:p>
          <a:pPr rtl="1"/>
          <a:endParaRPr lang="ar-EG"/>
        </a:p>
      </dgm:t>
    </dgm:pt>
    <dgm:pt modelId="{F8E0820C-331C-4CA6-9B8A-08DC6A6EBC73}" type="pres">
      <dgm:prSet presAssocID="{BE336C52-3C09-45DD-8AFA-DCF2B931BF90}" presName="sibTrans" presStyleLbl="sibTrans2D1" presStyleIdx="4" presStyleCnt="11"/>
      <dgm:spPr/>
      <dgm:t>
        <a:bodyPr/>
        <a:lstStyle/>
        <a:p>
          <a:pPr rtl="1"/>
          <a:endParaRPr lang="ar-EG"/>
        </a:p>
      </dgm:t>
    </dgm:pt>
    <dgm:pt modelId="{AB3450F2-FF40-4A69-A587-D79854D03C97}" type="pres">
      <dgm:prSet presAssocID="{BE336C52-3C09-45DD-8AFA-DCF2B931BF90}" presName="connectorText" presStyleLbl="sibTrans2D1" presStyleIdx="4" presStyleCnt="11"/>
      <dgm:spPr/>
      <dgm:t>
        <a:bodyPr/>
        <a:lstStyle/>
        <a:p>
          <a:pPr rtl="1"/>
          <a:endParaRPr lang="ar-EG"/>
        </a:p>
      </dgm:t>
    </dgm:pt>
    <dgm:pt modelId="{16E3AA40-2B19-4E5E-BF0B-49949C844E61}" type="pres">
      <dgm:prSet presAssocID="{2BD52AD5-A004-4EE1-864C-E5C57B61F612}" presName="node" presStyleLbl="node1" presStyleIdx="5" presStyleCnt="11">
        <dgm:presLayoutVars>
          <dgm:bulletEnabled val="1"/>
        </dgm:presLayoutVars>
      </dgm:prSet>
      <dgm:spPr/>
      <dgm:t>
        <a:bodyPr/>
        <a:lstStyle/>
        <a:p>
          <a:pPr rtl="1"/>
          <a:endParaRPr lang="ar-EG"/>
        </a:p>
      </dgm:t>
    </dgm:pt>
    <dgm:pt modelId="{140747B2-23AF-4F70-A33C-87D7A0BF12C1}" type="pres">
      <dgm:prSet presAssocID="{6857CA87-ADB5-41A7-93D2-4FD19C84F7A5}" presName="sibTrans" presStyleLbl="sibTrans2D1" presStyleIdx="5" presStyleCnt="11"/>
      <dgm:spPr/>
      <dgm:t>
        <a:bodyPr/>
        <a:lstStyle/>
        <a:p>
          <a:pPr rtl="1"/>
          <a:endParaRPr lang="ar-EG"/>
        </a:p>
      </dgm:t>
    </dgm:pt>
    <dgm:pt modelId="{DB0B5E88-E0FF-4E44-9C41-0E76CEAC0A95}" type="pres">
      <dgm:prSet presAssocID="{6857CA87-ADB5-41A7-93D2-4FD19C84F7A5}" presName="connectorText" presStyleLbl="sibTrans2D1" presStyleIdx="5" presStyleCnt="11"/>
      <dgm:spPr/>
      <dgm:t>
        <a:bodyPr/>
        <a:lstStyle/>
        <a:p>
          <a:pPr rtl="1"/>
          <a:endParaRPr lang="ar-EG"/>
        </a:p>
      </dgm:t>
    </dgm:pt>
    <dgm:pt modelId="{1D654920-4C6E-4425-AEC0-EE9D09CCC424}" type="pres">
      <dgm:prSet presAssocID="{C57EEFCC-A5D4-4572-A465-85AC104ABDFD}" presName="node" presStyleLbl="node1" presStyleIdx="6" presStyleCnt="11">
        <dgm:presLayoutVars>
          <dgm:bulletEnabled val="1"/>
        </dgm:presLayoutVars>
      </dgm:prSet>
      <dgm:spPr/>
      <dgm:t>
        <a:bodyPr/>
        <a:lstStyle/>
        <a:p>
          <a:pPr rtl="1"/>
          <a:endParaRPr lang="ar-EG"/>
        </a:p>
      </dgm:t>
    </dgm:pt>
    <dgm:pt modelId="{C57156D4-8C35-4DD0-8B14-A0D7372F4080}" type="pres">
      <dgm:prSet presAssocID="{96BE76D0-30A4-44D9-B71B-31394A50AE1B}" presName="sibTrans" presStyleLbl="sibTrans2D1" presStyleIdx="6" presStyleCnt="11"/>
      <dgm:spPr/>
      <dgm:t>
        <a:bodyPr/>
        <a:lstStyle/>
        <a:p>
          <a:pPr rtl="1"/>
          <a:endParaRPr lang="ar-EG"/>
        </a:p>
      </dgm:t>
    </dgm:pt>
    <dgm:pt modelId="{65CB3723-EA7B-460A-90EE-92099B6A3DCF}" type="pres">
      <dgm:prSet presAssocID="{96BE76D0-30A4-44D9-B71B-31394A50AE1B}" presName="connectorText" presStyleLbl="sibTrans2D1" presStyleIdx="6" presStyleCnt="11"/>
      <dgm:spPr/>
      <dgm:t>
        <a:bodyPr/>
        <a:lstStyle/>
        <a:p>
          <a:pPr rtl="1"/>
          <a:endParaRPr lang="ar-EG"/>
        </a:p>
      </dgm:t>
    </dgm:pt>
    <dgm:pt modelId="{5231C309-7CEE-48A6-84BF-881AFA9EBE63}" type="pres">
      <dgm:prSet presAssocID="{AE523563-E0AB-42CE-B5EA-20576EFE8D7C}" presName="node" presStyleLbl="node1" presStyleIdx="7" presStyleCnt="11">
        <dgm:presLayoutVars>
          <dgm:bulletEnabled val="1"/>
        </dgm:presLayoutVars>
      </dgm:prSet>
      <dgm:spPr/>
      <dgm:t>
        <a:bodyPr/>
        <a:lstStyle/>
        <a:p>
          <a:pPr rtl="1"/>
          <a:endParaRPr lang="ar-EG"/>
        </a:p>
      </dgm:t>
    </dgm:pt>
    <dgm:pt modelId="{77C8041A-1D33-4AFB-8985-DA18577B4999}" type="pres">
      <dgm:prSet presAssocID="{56EDE342-6CD7-4529-A271-019C2B6CC3EF}" presName="sibTrans" presStyleLbl="sibTrans2D1" presStyleIdx="7" presStyleCnt="11"/>
      <dgm:spPr/>
      <dgm:t>
        <a:bodyPr/>
        <a:lstStyle/>
        <a:p>
          <a:pPr rtl="1"/>
          <a:endParaRPr lang="ar-EG"/>
        </a:p>
      </dgm:t>
    </dgm:pt>
    <dgm:pt modelId="{4B6DA602-482B-4E8C-BC8B-52D2C0408736}" type="pres">
      <dgm:prSet presAssocID="{56EDE342-6CD7-4529-A271-019C2B6CC3EF}" presName="connectorText" presStyleLbl="sibTrans2D1" presStyleIdx="7" presStyleCnt="11"/>
      <dgm:spPr/>
      <dgm:t>
        <a:bodyPr/>
        <a:lstStyle/>
        <a:p>
          <a:pPr rtl="1"/>
          <a:endParaRPr lang="ar-EG"/>
        </a:p>
      </dgm:t>
    </dgm:pt>
    <dgm:pt modelId="{1E5BA1B9-21D8-4A00-AE12-97F05D8C7FA6}" type="pres">
      <dgm:prSet presAssocID="{C4051909-7571-4679-A500-222EC9AF0936}" presName="node" presStyleLbl="node1" presStyleIdx="8" presStyleCnt="11">
        <dgm:presLayoutVars>
          <dgm:bulletEnabled val="1"/>
        </dgm:presLayoutVars>
      </dgm:prSet>
      <dgm:spPr/>
      <dgm:t>
        <a:bodyPr/>
        <a:lstStyle/>
        <a:p>
          <a:pPr rtl="1"/>
          <a:endParaRPr lang="ar-EG"/>
        </a:p>
      </dgm:t>
    </dgm:pt>
    <dgm:pt modelId="{BF07C300-BCCB-46AB-9513-05EAAB2E73D0}" type="pres">
      <dgm:prSet presAssocID="{510C0CFC-2761-456E-9B43-98AB3BB8BCA7}" presName="sibTrans" presStyleLbl="sibTrans2D1" presStyleIdx="8" presStyleCnt="11"/>
      <dgm:spPr/>
      <dgm:t>
        <a:bodyPr/>
        <a:lstStyle/>
        <a:p>
          <a:pPr rtl="1"/>
          <a:endParaRPr lang="ar-EG"/>
        </a:p>
      </dgm:t>
    </dgm:pt>
    <dgm:pt modelId="{7E526FA4-71B7-4F0A-940D-277BAC8BC711}" type="pres">
      <dgm:prSet presAssocID="{510C0CFC-2761-456E-9B43-98AB3BB8BCA7}" presName="connectorText" presStyleLbl="sibTrans2D1" presStyleIdx="8" presStyleCnt="11"/>
      <dgm:spPr/>
      <dgm:t>
        <a:bodyPr/>
        <a:lstStyle/>
        <a:p>
          <a:pPr rtl="1"/>
          <a:endParaRPr lang="ar-EG"/>
        </a:p>
      </dgm:t>
    </dgm:pt>
    <dgm:pt modelId="{A596EB74-F0B5-4724-A397-A418D5966455}" type="pres">
      <dgm:prSet presAssocID="{BADFB1CE-1C69-48B5-844D-7B0115B55615}" presName="node" presStyleLbl="node1" presStyleIdx="9" presStyleCnt="11">
        <dgm:presLayoutVars>
          <dgm:bulletEnabled val="1"/>
        </dgm:presLayoutVars>
      </dgm:prSet>
      <dgm:spPr/>
      <dgm:t>
        <a:bodyPr/>
        <a:lstStyle/>
        <a:p>
          <a:pPr rtl="1"/>
          <a:endParaRPr lang="ar-EG"/>
        </a:p>
      </dgm:t>
    </dgm:pt>
    <dgm:pt modelId="{930E7B38-1707-41FC-B088-47AF8E347693}" type="pres">
      <dgm:prSet presAssocID="{7CEB4E0C-FEC8-4072-8806-39339FE551B2}" presName="sibTrans" presStyleLbl="sibTrans2D1" presStyleIdx="9" presStyleCnt="11"/>
      <dgm:spPr/>
      <dgm:t>
        <a:bodyPr/>
        <a:lstStyle/>
        <a:p>
          <a:pPr rtl="1"/>
          <a:endParaRPr lang="ar-EG"/>
        </a:p>
      </dgm:t>
    </dgm:pt>
    <dgm:pt modelId="{748344FC-81D7-438A-B30A-DC70C92A984D}" type="pres">
      <dgm:prSet presAssocID="{7CEB4E0C-FEC8-4072-8806-39339FE551B2}" presName="connectorText" presStyleLbl="sibTrans2D1" presStyleIdx="9" presStyleCnt="11"/>
      <dgm:spPr/>
      <dgm:t>
        <a:bodyPr/>
        <a:lstStyle/>
        <a:p>
          <a:pPr rtl="1"/>
          <a:endParaRPr lang="ar-EG"/>
        </a:p>
      </dgm:t>
    </dgm:pt>
    <dgm:pt modelId="{DB94E43A-3DE4-4E0B-8EF9-14321FB95176}" type="pres">
      <dgm:prSet presAssocID="{4058C7D5-870E-4993-A9AF-75B4C75DB51E}" presName="node" presStyleLbl="node1" presStyleIdx="10" presStyleCnt="11">
        <dgm:presLayoutVars>
          <dgm:bulletEnabled val="1"/>
        </dgm:presLayoutVars>
      </dgm:prSet>
      <dgm:spPr/>
      <dgm:t>
        <a:bodyPr/>
        <a:lstStyle/>
        <a:p>
          <a:pPr rtl="1"/>
          <a:endParaRPr lang="ar-EG"/>
        </a:p>
      </dgm:t>
    </dgm:pt>
    <dgm:pt modelId="{C237C6AA-5D44-43EB-ACA1-6BEEA8E4B8AD}" type="pres">
      <dgm:prSet presAssocID="{5845F3FD-C7FE-4F07-8A98-742B90135358}" presName="sibTrans" presStyleLbl="sibTrans2D1" presStyleIdx="10" presStyleCnt="11"/>
      <dgm:spPr/>
      <dgm:t>
        <a:bodyPr/>
        <a:lstStyle/>
        <a:p>
          <a:pPr rtl="1"/>
          <a:endParaRPr lang="ar-EG"/>
        </a:p>
      </dgm:t>
    </dgm:pt>
    <dgm:pt modelId="{41AD9B99-0157-4A09-BD82-699C6891BD8D}" type="pres">
      <dgm:prSet presAssocID="{5845F3FD-C7FE-4F07-8A98-742B90135358}" presName="connectorText" presStyleLbl="sibTrans2D1" presStyleIdx="10" presStyleCnt="11"/>
      <dgm:spPr/>
      <dgm:t>
        <a:bodyPr/>
        <a:lstStyle/>
        <a:p>
          <a:pPr rtl="1"/>
          <a:endParaRPr lang="ar-EG"/>
        </a:p>
      </dgm:t>
    </dgm:pt>
  </dgm:ptLst>
  <dgm:cxnLst>
    <dgm:cxn modelId="{F623FFBC-1693-4089-BE2D-128107458930}" type="presOf" srcId="{BE336C52-3C09-45DD-8AFA-DCF2B931BF90}" destId="{AB3450F2-FF40-4A69-A587-D79854D03C97}" srcOrd="1" destOrd="0" presId="urn:microsoft.com/office/officeart/2005/8/layout/cycle2"/>
    <dgm:cxn modelId="{CBC9237F-29B9-4008-B498-A7B37CACA059}" type="presOf" srcId="{04AB8BBE-3D9E-435C-9D64-B2ABE4BF7F83}" destId="{27BC99CD-2AD6-4BE5-931C-851D359799FA}" srcOrd="0" destOrd="0" presId="urn:microsoft.com/office/officeart/2005/8/layout/cycle2"/>
    <dgm:cxn modelId="{97A9ECEE-F31B-4B8F-986F-E6212B9D48DE}" type="presOf" srcId="{F8F9FE6A-17ED-448D-8C46-88D864912665}" destId="{9FC33CDA-B9E0-4977-A14D-B3523E1E051A}" srcOrd="0" destOrd="0" presId="urn:microsoft.com/office/officeart/2005/8/layout/cycle2"/>
    <dgm:cxn modelId="{50CF76F4-B7B5-439D-A789-3989CD18CC5E}" type="presOf" srcId="{96BE76D0-30A4-44D9-B71B-31394A50AE1B}" destId="{C57156D4-8C35-4DD0-8B14-A0D7372F4080}" srcOrd="0" destOrd="0" presId="urn:microsoft.com/office/officeart/2005/8/layout/cycle2"/>
    <dgm:cxn modelId="{005DA2F7-3D79-4A5F-B3F8-51C5F4CBA32A}" type="presOf" srcId="{9530957E-803C-4052-80E8-883BE077347A}" destId="{7C6CEF91-95B0-422D-B395-E683397E3293}" srcOrd="0" destOrd="0" presId="urn:microsoft.com/office/officeart/2005/8/layout/cycle2"/>
    <dgm:cxn modelId="{9EC604FC-765D-4AD7-8201-41816F795D25}" srcId="{F8F9FE6A-17ED-448D-8C46-88D864912665}" destId="{04AB8BBE-3D9E-435C-9D64-B2ABE4BF7F83}" srcOrd="4" destOrd="0" parTransId="{5E47DA6F-4D7E-45F2-AD3C-30329D6D764C}" sibTransId="{BE336C52-3C09-45DD-8AFA-DCF2B931BF90}"/>
    <dgm:cxn modelId="{8F8E2E88-591F-44B6-8333-683E1B2D2D72}" type="presOf" srcId="{C63EF56B-8CA2-4CCF-85B2-42E3369C9BF8}" destId="{B8764AE6-FDFC-49BE-82A0-AEAF9BE0291E}" srcOrd="0" destOrd="0" presId="urn:microsoft.com/office/officeart/2005/8/layout/cycle2"/>
    <dgm:cxn modelId="{3D6B855D-4AA0-42FA-B74D-F46220565D5D}" type="presOf" srcId="{6857CA87-ADB5-41A7-93D2-4FD19C84F7A5}" destId="{DB0B5E88-E0FF-4E44-9C41-0E76CEAC0A95}" srcOrd="1" destOrd="0" presId="urn:microsoft.com/office/officeart/2005/8/layout/cycle2"/>
    <dgm:cxn modelId="{BA454937-A6B4-47A4-AFD2-E350BDC84E10}" type="presOf" srcId="{E40F5775-27DB-4012-A17A-524C157F0CE2}" destId="{3E3A269A-5A8C-44A0-A713-DA85418A14C7}" srcOrd="0" destOrd="0" presId="urn:microsoft.com/office/officeart/2005/8/layout/cycle2"/>
    <dgm:cxn modelId="{58AE3D38-2232-4C9C-BC8E-A3C07754FA59}" srcId="{F8F9FE6A-17ED-448D-8C46-88D864912665}" destId="{AF5DAF65-FC97-471A-8EE6-614C1BA6242A}" srcOrd="1" destOrd="0" parTransId="{E2DB2A53-8365-445B-BCD6-8DF71EB76D14}" sibTransId="{7C317172-4AD6-4EC5-A32F-F4C75D4E01E0}"/>
    <dgm:cxn modelId="{F6871081-3F95-4665-B9C4-B6BFC684621D}" type="presOf" srcId="{7C317172-4AD6-4EC5-A32F-F4C75D4E01E0}" destId="{D2029AC1-4DDB-4F09-B37B-4644D4C124FC}" srcOrd="1" destOrd="0" presId="urn:microsoft.com/office/officeart/2005/8/layout/cycle2"/>
    <dgm:cxn modelId="{8EAD5AA4-373B-4E5C-97F2-791B9EE1BA4C}" type="presOf" srcId="{4058C7D5-870E-4993-A9AF-75B4C75DB51E}" destId="{DB94E43A-3DE4-4E0B-8EF9-14321FB95176}" srcOrd="0" destOrd="0" presId="urn:microsoft.com/office/officeart/2005/8/layout/cycle2"/>
    <dgm:cxn modelId="{2B9AA42E-B96A-444E-86FE-484952958945}" type="presOf" srcId="{7CEB4E0C-FEC8-4072-8806-39339FE551B2}" destId="{748344FC-81D7-438A-B30A-DC70C92A984D}" srcOrd="1" destOrd="0" presId="urn:microsoft.com/office/officeart/2005/8/layout/cycle2"/>
    <dgm:cxn modelId="{7F5E9566-5A43-41FA-85B1-5F9B6282A973}" type="presOf" srcId="{5625E494-04B5-40A6-92BE-A7052AA85A45}" destId="{FF0A3339-36A1-484D-A378-F0FE01C47871}" srcOrd="0" destOrd="0" presId="urn:microsoft.com/office/officeart/2005/8/layout/cycle2"/>
    <dgm:cxn modelId="{8079125A-488B-46B7-9B44-94A200A4E8EE}" srcId="{F8F9FE6A-17ED-448D-8C46-88D864912665}" destId="{E40F5775-27DB-4012-A17A-524C157F0CE2}" srcOrd="0" destOrd="0" parTransId="{762AEDC7-120E-4DAE-B1D6-11F583DC8592}" sibTransId="{796FB52E-2099-43BA-8F08-3E8761B0207A}"/>
    <dgm:cxn modelId="{65488BF5-222A-416D-A3A9-6AD10FD4CFE3}" type="presOf" srcId="{56EDE342-6CD7-4529-A271-019C2B6CC3EF}" destId="{77C8041A-1D33-4AFB-8985-DA18577B4999}" srcOrd="0" destOrd="0" presId="urn:microsoft.com/office/officeart/2005/8/layout/cycle2"/>
    <dgm:cxn modelId="{5DBE77E6-ACED-4371-889E-88F629375F12}" type="presOf" srcId="{6857CA87-ADB5-41A7-93D2-4FD19C84F7A5}" destId="{140747B2-23AF-4F70-A33C-87D7A0BF12C1}" srcOrd="0" destOrd="0" presId="urn:microsoft.com/office/officeart/2005/8/layout/cycle2"/>
    <dgm:cxn modelId="{B85A7723-61D9-4E45-BD30-42696943D2E6}" type="presOf" srcId="{2BD52AD5-A004-4EE1-864C-E5C57B61F612}" destId="{16E3AA40-2B19-4E5E-BF0B-49949C844E61}" srcOrd="0" destOrd="0" presId="urn:microsoft.com/office/officeart/2005/8/layout/cycle2"/>
    <dgm:cxn modelId="{665BCC80-9C0B-44E9-BBC8-DBE4C3EBF7D2}" type="presOf" srcId="{7CEB4E0C-FEC8-4072-8806-39339FE551B2}" destId="{930E7B38-1707-41FC-B088-47AF8E347693}" srcOrd="0" destOrd="0" presId="urn:microsoft.com/office/officeart/2005/8/layout/cycle2"/>
    <dgm:cxn modelId="{7C62D9B9-605C-4E42-930D-483A27F148A8}" type="presOf" srcId="{510C0CFC-2761-456E-9B43-98AB3BB8BCA7}" destId="{BF07C300-BCCB-46AB-9513-05EAAB2E73D0}" srcOrd="0" destOrd="0" presId="urn:microsoft.com/office/officeart/2005/8/layout/cycle2"/>
    <dgm:cxn modelId="{0D0D6807-D6FA-49B0-B8B2-7B8247C2DC73}" type="presOf" srcId="{E243F82D-DA68-4573-9E48-707C60AD4F7F}" destId="{3FA3C508-BBCD-4AAD-9EEF-3CBC5F97B473}" srcOrd="0" destOrd="0" presId="urn:microsoft.com/office/officeart/2005/8/layout/cycle2"/>
    <dgm:cxn modelId="{B754669D-93A0-4F4D-A962-6A58ACB10D93}" type="presOf" srcId="{BADFB1CE-1C69-48B5-844D-7B0115B55615}" destId="{A596EB74-F0B5-4724-A397-A418D5966455}" srcOrd="0" destOrd="0" presId="urn:microsoft.com/office/officeart/2005/8/layout/cycle2"/>
    <dgm:cxn modelId="{9AC9B175-0E88-47B0-9979-E674A2CCE3B4}" type="presOf" srcId="{AF5DAF65-FC97-471A-8EE6-614C1BA6242A}" destId="{6473ADED-BB4E-4FD7-BADA-FD521F77A29F}" srcOrd="0" destOrd="0" presId="urn:microsoft.com/office/officeart/2005/8/layout/cycle2"/>
    <dgm:cxn modelId="{B7E63128-0313-4B97-846C-63D6E0207771}" type="presOf" srcId="{56EDE342-6CD7-4529-A271-019C2B6CC3EF}" destId="{4B6DA602-482B-4E8C-BC8B-52D2C0408736}" srcOrd="1" destOrd="0" presId="urn:microsoft.com/office/officeart/2005/8/layout/cycle2"/>
    <dgm:cxn modelId="{EF1A26C4-9185-4804-AF22-2B0A576EF87F}" srcId="{F8F9FE6A-17ED-448D-8C46-88D864912665}" destId="{2BD52AD5-A004-4EE1-864C-E5C57B61F612}" srcOrd="5" destOrd="0" parTransId="{859182FE-5D96-433D-87B8-437917FABF3B}" sibTransId="{6857CA87-ADB5-41A7-93D2-4FD19C84F7A5}"/>
    <dgm:cxn modelId="{71886AA0-3B3E-478D-9238-DD64E133963F}" srcId="{F8F9FE6A-17ED-448D-8C46-88D864912665}" destId="{C57EEFCC-A5D4-4572-A465-85AC104ABDFD}" srcOrd="6" destOrd="0" parTransId="{3071CEC7-E3DA-44E0-B9E9-500534C70585}" sibTransId="{96BE76D0-30A4-44D9-B71B-31394A50AE1B}"/>
    <dgm:cxn modelId="{415E82F6-9128-4917-859B-2FAB26C82DCC}" type="presOf" srcId="{AE523563-E0AB-42CE-B5EA-20576EFE8D7C}" destId="{5231C309-7CEE-48A6-84BF-881AFA9EBE63}" srcOrd="0" destOrd="0" presId="urn:microsoft.com/office/officeart/2005/8/layout/cycle2"/>
    <dgm:cxn modelId="{0D4F9034-5396-4E42-A0F8-2A7A261A2B0D}" type="presOf" srcId="{E243F82D-DA68-4573-9E48-707C60AD4F7F}" destId="{148831BE-1513-4F4E-9D58-E7EDDFF6B043}" srcOrd="1" destOrd="0" presId="urn:microsoft.com/office/officeart/2005/8/layout/cycle2"/>
    <dgm:cxn modelId="{BF411BDA-8557-4B31-B34A-30779DD8357A}" type="presOf" srcId="{C57EEFCC-A5D4-4572-A465-85AC104ABDFD}" destId="{1D654920-4C6E-4425-AEC0-EE9D09CCC424}" srcOrd="0" destOrd="0" presId="urn:microsoft.com/office/officeart/2005/8/layout/cycle2"/>
    <dgm:cxn modelId="{1BA9E1F1-7A58-4DEB-804C-2CB5128B5947}" srcId="{F8F9FE6A-17ED-448D-8C46-88D864912665}" destId="{5625E494-04B5-40A6-92BE-A7052AA85A45}" srcOrd="3" destOrd="0" parTransId="{80EACF77-7F0C-48D0-BDBA-6982C1AC27C8}" sibTransId="{C63EF56B-8CA2-4CCF-85B2-42E3369C9BF8}"/>
    <dgm:cxn modelId="{17AC2A1E-0E6A-4451-80CC-9D3D2C89F338}" type="presOf" srcId="{510C0CFC-2761-456E-9B43-98AB3BB8BCA7}" destId="{7E526FA4-71B7-4F0A-940D-277BAC8BC711}" srcOrd="1" destOrd="0" presId="urn:microsoft.com/office/officeart/2005/8/layout/cycle2"/>
    <dgm:cxn modelId="{F785E2CC-03D8-4720-9F69-D3F9EDFD5B8C}" type="presOf" srcId="{BE336C52-3C09-45DD-8AFA-DCF2B931BF90}" destId="{F8E0820C-331C-4CA6-9B8A-08DC6A6EBC73}" srcOrd="0" destOrd="0" presId="urn:microsoft.com/office/officeart/2005/8/layout/cycle2"/>
    <dgm:cxn modelId="{C358C24D-247C-4D14-ADAF-661C84FD20D3}" type="presOf" srcId="{C63EF56B-8CA2-4CCF-85B2-42E3369C9BF8}" destId="{A579DD32-136D-47F5-928F-9FB065792783}" srcOrd="1" destOrd="0" presId="urn:microsoft.com/office/officeart/2005/8/layout/cycle2"/>
    <dgm:cxn modelId="{C5AC5345-1BFB-41A1-A10A-C5E0CF551712}" srcId="{F8F9FE6A-17ED-448D-8C46-88D864912665}" destId="{BADFB1CE-1C69-48B5-844D-7B0115B55615}" srcOrd="9" destOrd="0" parTransId="{10F582FF-4117-40EC-8E47-6CCE1E37FEF3}" sibTransId="{7CEB4E0C-FEC8-4072-8806-39339FE551B2}"/>
    <dgm:cxn modelId="{93875670-7F8E-403B-8C29-6C782CC428E4}" type="presOf" srcId="{5845F3FD-C7FE-4F07-8A98-742B90135358}" destId="{C237C6AA-5D44-43EB-ACA1-6BEEA8E4B8AD}" srcOrd="0" destOrd="0" presId="urn:microsoft.com/office/officeart/2005/8/layout/cycle2"/>
    <dgm:cxn modelId="{7A2BAD60-27F1-4FA9-B20C-ADB31EACA86F}" type="presOf" srcId="{796FB52E-2099-43BA-8F08-3E8761B0207A}" destId="{FCDAD354-684C-49BA-AA36-FAFB70BA1715}" srcOrd="1" destOrd="0" presId="urn:microsoft.com/office/officeart/2005/8/layout/cycle2"/>
    <dgm:cxn modelId="{FA15F838-2F7C-4FAC-8560-5FD22460EA67}" type="presOf" srcId="{5845F3FD-C7FE-4F07-8A98-742B90135358}" destId="{41AD9B99-0157-4A09-BD82-699C6891BD8D}" srcOrd="1" destOrd="0" presId="urn:microsoft.com/office/officeart/2005/8/layout/cycle2"/>
    <dgm:cxn modelId="{582947CC-9751-47BB-9C3D-2B4367A5DAF1}" type="presOf" srcId="{7C317172-4AD6-4EC5-A32F-F4C75D4E01E0}" destId="{1445B052-589B-4CF8-974A-431275C09356}" srcOrd="0" destOrd="0" presId="urn:microsoft.com/office/officeart/2005/8/layout/cycle2"/>
    <dgm:cxn modelId="{ABEB0DF2-1FFD-4392-8030-35BC59E0696B}" srcId="{F8F9FE6A-17ED-448D-8C46-88D864912665}" destId="{9530957E-803C-4052-80E8-883BE077347A}" srcOrd="2" destOrd="0" parTransId="{235560A2-7167-4E1D-9CE3-30BD6E9F5378}" sibTransId="{E243F82D-DA68-4573-9E48-707C60AD4F7F}"/>
    <dgm:cxn modelId="{251DC0EF-19E4-44FC-84E0-EFCBA7AB209A}" type="presOf" srcId="{C4051909-7571-4679-A500-222EC9AF0936}" destId="{1E5BA1B9-21D8-4A00-AE12-97F05D8C7FA6}" srcOrd="0" destOrd="0" presId="urn:microsoft.com/office/officeart/2005/8/layout/cycle2"/>
    <dgm:cxn modelId="{79B3C70A-8C04-44F9-B5F5-9AB564A60207}" srcId="{F8F9FE6A-17ED-448D-8C46-88D864912665}" destId="{4058C7D5-870E-4993-A9AF-75B4C75DB51E}" srcOrd="10" destOrd="0" parTransId="{A201F313-EA32-4D8E-B959-57A7B1A59BBB}" sibTransId="{5845F3FD-C7FE-4F07-8A98-742B90135358}"/>
    <dgm:cxn modelId="{5F4AD522-3A92-4282-98FE-81B6929C1C64}" type="presOf" srcId="{796FB52E-2099-43BA-8F08-3E8761B0207A}" destId="{DF21F196-1316-4FD2-BA99-DFCE4DFAB45A}" srcOrd="0" destOrd="0" presId="urn:microsoft.com/office/officeart/2005/8/layout/cycle2"/>
    <dgm:cxn modelId="{4E46BC73-AA86-4478-BEED-A6FE2D194652}" srcId="{F8F9FE6A-17ED-448D-8C46-88D864912665}" destId="{C4051909-7571-4679-A500-222EC9AF0936}" srcOrd="8" destOrd="0" parTransId="{A231EC38-4F2F-41F6-8225-6A02E11B2428}" sibTransId="{510C0CFC-2761-456E-9B43-98AB3BB8BCA7}"/>
    <dgm:cxn modelId="{7169D69F-2057-4C15-AF29-ED485E29AD26}" type="presOf" srcId="{96BE76D0-30A4-44D9-B71B-31394A50AE1B}" destId="{65CB3723-EA7B-460A-90EE-92099B6A3DCF}" srcOrd="1" destOrd="0" presId="urn:microsoft.com/office/officeart/2005/8/layout/cycle2"/>
    <dgm:cxn modelId="{99AE0C55-BDDE-417C-92B5-1C018769075F}" srcId="{F8F9FE6A-17ED-448D-8C46-88D864912665}" destId="{AE523563-E0AB-42CE-B5EA-20576EFE8D7C}" srcOrd="7" destOrd="0" parTransId="{6B31E73C-EBBB-47B4-9B06-6A51CAD456C0}" sibTransId="{56EDE342-6CD7-4529-A271-019C2B6CC3EF}"/>
    <dgm:cxn modelId="{E8F509C2-C2C3-4DFB-B925-FE361DE77DC2}" type="presParOf" srcId="{9FC33CDA-B9E0-4977-A14D-B3523E1E051A}" destId="{3E3A269A-5A8C-44A0-A713-DA85418A14C7}" srcOrd="0" destOrd="0" presId="urn:microsoft.com/office/officeart/2005/8/layout/cycle2"/>
    <dgm:cxn modelId="{9B50E41E-02AF-4BDF-B789-0A6625A3903A}" type="presParOf" srcId="{9FC33CDA-B9E0-4977-A14D-B3523E1E051A}" destId="{DF21F196-1316-4FD2-BA99-DFCE4DFAB45A}" srcOrd="1" destOrd="0" presId="urn:microsoft.com/office/officeart/2005/8/layout/cycle2"/>
    <dgm:cxn modelId="{E37A7C6D-92B7-461A-8A4C-C9BDBA78E465}" type="presParOf" srcId="{DF21F196-1316-4FD2-BA99-DFCE4DFAB45A}" destId="{FCDAD354-684C-49BA-AA36-FAFB70BA1715}" srcOrd="0" destOrd="0" presId="urn:microsoft.com/office/officeart/2005/8/layout/cycle2"/>
    <dgm:cxn modelId="{7E48DA92-2171-4363-B4EF-46FD5BDFEB17}" type="presParOf" srcId="{9FC33CDA-B9E0-4977-A14D-B3523E1E051A}" destId="{6473ADED-BB4E-4FD7-BADA-FD521F77A29F}" srcOrd="2" destOrd="0" presId="urn:microsoft.com/office/officeart/2005/8/layout/cycle2"/>
    <dgm:cxn modelId="{D007783D-A93D-4E20-8808-4A69C20F4C18}" type="presParOf" srcId="{9FC33CDA-B9E0-4977-A14D-B3523E1E051A}" destId="{1445B052-589B-4CF8-974A-431275C09356}" srcOrd="3" destOrd="0" presId="urn:microsoft.com/office/officeart/2005/8/layout/cycle2"/>
    <dgm:cxn modelId="{EDFA2212-3F13-4FA7-8076-BEADAC9B5D79}" type="presParOf" srcId="{1445B052-589B-4CF8-974A-431275C09356}" destId="{D2029AC1-4DDB-4F09-B37B-4644D4C124FC}" srcOrd="0" destOrd="0" presId="urn:microsoft.com/office/officeart/2005/8/layout/cycle2"/>
    <dgm:cxn modelId="{F0CC7EC3-42BC-4E67-B9A2-B08CA63BB1A1}" type="presParOf" srcId="{9FC33CDA-B9E0-4977-A14D-B3523E1E051A}" destId="{7C6CEF91-95B0-422D-B395-E683397E3293}" srcOrd="4" destOrd="0" presId="urn:microsoft.com/office/officeart/2005/8/layout/cycle2"/>
    <dgm:cxn modelId="{31FC2070-B2C2-45E5-BBAA-AD9C9756A9ED}" type="presParOf" srcId="{9FC33CDA-B9E0-4977-A14D-B3523E1E051A}" destId="{3FA3C508-BBCD-4AAD-9EEF-3CBC5F97B473}" srcOrd="5" destOrd="0" presId="urn:microsoft.com/office/officeart/2005/8/layout/cycle2"/>
    <dgm:cxn modelId="{033FEED6-E10E-4ADB-B026-2C4E83C184A1}" type="presParOf" srcId="{3FA3C508-BBCD-4AAD-9EEF-3CBC5F97B473}" destId="{148831BE-1513-4F4E-9D58-E7EDDFF6B043}" srcOrd="0" destOrd="0" presId="urn:microsoft.com/office/officeart/2005/8/layout/cycle2"/>
    <dgm:cxn modelId="{CFDA82D7-9D3C-4B6C-B541-CCCF0238FA85}" type="presParOf" srcId="{9FC33CDA-B9E0-4977-A14D-B3523E1E051A}" destId="{FF0A3339-36A1-484D-A378-F0FE01C47871}" srcOrd="6" destOrd="0" presId="urn:microsoft.com/office/officeart/2005/8/layout/cycle2"/>
    <dgm:cxn modelId="{4D6CA9C0-4E93-452B-B5F0-493B579525E0}" type="presParOf" srcId="{9FC33CDA-B9E0-4977-A14D-B3523E1E051A}" destId="{B8764AE6-FDFC-49BE-82A0-AEAF9BE0291E}" srcOrd="7" destOrd="0" presId="urn:microsoft.com/office/officeart/2005/8/layout/cycle2"/>
    <dgm:cxn modelId="{A48FDB85-6142-40A8-BD58-B2BBAB90140A}" type="presParOf" srcId="{B8764AE6-FDFC-49BE-82A0-AEAF9BE0291E}" destId="{A579DD32-136D-47F5-928F-9FB065792783}" srcOrd="0" destOrd="0" presId="urn:microsoft.com/office/officeart/2005/8/layout/cycle2"/>
    <dgm:cxn modelId="{39362C56-A632-4D7E-A342-1CC51F99725C}" type="presParOf" srcId="{9FC33CDA-B9E0-4977-A14D-B3523E1E051A}" destId="{27BC99CD-2AD6-4BE5-931C-851D359799FA}" srcOrd="8" destOrd="0" presId="urn:microsoft.com/office/officeart/2005/8/layout/cycle2"/>
    <dgm:cxn modelId="{AE50EBAA-E6C7-4AFE-9A5B-69B7FFEAB108}" type="presParOf" srcId="{9FC33CDA-B9E0-4977-A14D-B3523E1E051A}" destId="{F8E0820C-331C-4CA6-9B8A-08DC6A6EBC73}" srcOrd="9" destOrd="0" presId="urn:microsoft.com/office/officeart/2005/8/layout/cycle2"/>
    <dgm:cxn modelId="{78B43D29-F69F-4795-A920-F790407F7944}" type="presParOf" srcId="{F8E0820C-331C-4CA6-9B8A-08DC6A6EBC73}" destId="{AB3450F2-FF40-4A69-A587-D79854D03C97}" srcOrd="0" destOrd="0" presId="urn:microsoft.com/office/officeart/2005/8/layout/cycle2"/>
    <dgm:cxn modelId="{97CFD3E5-3D9C-480A-8A56-507CDE29FAE1}" type="presParOf" srcId="{9FC33CDA-B9E0-4977-A14D-B3523E1E051A}" destId="{16E3AA40-2B19-4E5E-BF0B-49949C844E61}" srcOrd="10" destOrd="0" presId="urn:microsoft.com/office/officeart/2005/8/layout/cycle2"/>
    <dgm:cxn modelId="{0177F45B-628F-4BF2-9482-908EA2B6723C}" type="presParOf" srcId="{9FC33CDA-B9E0-4977-A14D-B3523E1E051A}" destId="{140747B2-23AF-4F70-A33C-87D7A0BF12C1}" srcOrd="11" destOrd="0" presId="urn:microsoft.com/office/officeart/2005/8/layout/cycle2"/>
    <dgm:cxn modelId="{3278F149-D7E9-40F8-901A-AA8A66E75D33}" type="presParOf" srcId="{140747B2-23AF-4F70-A33C-87D7A0BF12C1}" destId="{DB0B5E88-E0FF-4E44-9C41-0E76CEAC0A95}" srcOrd="0" destOrd="0" presId="urn:microsoft.com/office/officeart/2005/8/layout/cycle2"/>
    <dgm:cxn modelId="{EFB2D611-F985-4C6D-B67E-3355ED399C22}" type="presParOf" srcId="{9FC33CDA-B9E0-4977-A14D-B3523E1E051A}" destId="{1D654920-4C6E-4425-AEC0-EE9D09CCC424}" srcOrd="12" destOrd="0" presId="urn:microsoft.com/office/officeart/2005/8/layout/cycle2"/>
    <dgm:cxn modelId="{F6E3600C-B11B-4FAC-A38A-F183FF559B8E}" type="presParOf" srcId="{9FC33CDA-B9E0-4977-A14D-B3523E1E051A}" destId="{C57156D4-8C35-4DD0-8B14-A0D7372F4080}" srcOrd="13" destOrd="0" presId="urn:microsoft.com/office/officeart/2005/8/layout/cycle2"/>
    <dgm:cxn modelId="{D3294E52-8778-46CF-8707-22137772ED9F}" type="presParOf" srcId="{C57156D4-8C35-4DD0-8B14-A0D7372F4080}" destId="{65CB3723-EA7B-460A-90EE-92099B6A3DCF}" srcOrd="0" destOrd="0" presId="urn:microsoft.com/office/officeart/2005/8/layout/cycle2"/>
    <dgm:cxn modelId="{9064CF6E-2AFB-4943-B631-542410E0D198}" type="presParOf" srcId="{9FC33CDA-B9E0-4977-A14D-B3523E1E051A}" destId="{5231C309-7CEE-48A6-84BF-881AFA9EBE63}" srcOrd="14" destOrd="0" presId="urn:microsoft.com/office/officeart/2005/8/layout/cycle2"/>
    <dgm:cxn modelId="{2B477703-0C6A-4676-AF7D-DF21DDA24E3F}" type="presParOf" srcId="{9FC33CDA-B9E0-4977-A14D-B3523E1E051A}" destId="{77C8041A-1D33-4AFB-8985-DA18577B4999}" srcOrd="15" destOrd="0" presId="urn:microsoft.com/office/officeart/2005/8/layout/cycle2"/>
    <dgm:cxn modelId="{38844192-3B4E-47A5-9E63-1CA68877437B}" type="presParOf" srcId="{77C8041A-1D33-4AFB-8985-DA18577B4999}" destId="{4B6DA602-482B-4E8C-BC8B-52D2C0408736}" srcOrd="0" destOrd="0" presId="urn:microsoft.com/office/officeart/2005/8/layout/cycle2"/>
    <dgm:cxn modelId="{5EA19AC9-74D5-4EAF-9486-65EF659BD3B3}" type="presParOf" srcId="{9FC33CDA-B9E0-4977-A14D-B3523E1E051A}" destId="{1E5BA1B9-21D8-4A00-AE12-97F05D8C7FA6}" srcOrd="16" destOrd="0" presId="urn:microsoft.com/office/officeart/2005/8/layout/cycle2"/>
    <dgm:cxn modelId="{1792542A-81DC-4632-AAE6-FFC952B56C97}" type="presParOf" srcId="{9FC33CDA-B9E0-4977-A14D-B3523E1E051A}" destId="{BF07C300-BCCB-46AB-9513-05EAAB2E73D0}" srcOrd="17" destOrd="0" presId="urn:microsoft.com/office/officeart/2005/8/layout/cycle2"/>
    <dgm:cxn modelId="{BF2E73EE-9402-4B58-9E73-304DC8733721}" type="presParOf" srcId="{BF07C300-BCCB-46AB-9513-05EAAB2E73D0}" destId="{7E526FA4-71B7-4F0A-940D-277BAC8BC711}" srcOrd="0" destOrd="0" presId="urn:microsoft.com/office/officeart/2005/8/layout/cycle2"/>
    <dgm:cxn modelId="{0A502E73-9219-4657-A3B0-B58070F11E62}" type="presParOf" srcId="{9FC33CDA-B9E0-4977-A14D-B3523E1E051A}" destId="{A596EB74-F0B5-4724-A397-A418D5966455}" srcOrd="18" destOrd="0" presId="urn:microsoft.com/office/officeart/2005/8/layout/cycle2"/>
    <dgm:cxn modelId="{5FF7B69C-A8B4-4AFB-8BD8-8EE3A5C5C595}" type="presParOf" srcId="{9FC33CDA-B9E0-4977-A14D-B3523E1E051A}" destId="{930E7B38-1707-41FC-B088-47AF8E347693}" srcOrd="19" destOrd="0" presId="urn:microsoft.com/office/officeart/2005/8/layout/cycle2"/>
    <dgm:cxn modelId="{682E3941-CE81-4781-A88C-2A2CB2B4426D}" type="presParOf" srcId="{930E7B38-1707-41FC-B088-47AF8E347693}" destId="{748344FC-81D7-438A-B30A-DC70C92A984D}" srcOrd="0" destOrd="0" presId="urn:microsoft.com/office/officeart/2005/8/layout/cycle2"/>
    <dgm:cxn modelId="{EC19F795-6AF6-479B-A729-52BDB9C837C5}" type="presParOf" srcId="{9FC33CDA-B9E0-4977-A14D-B3523E1E051A}" destId="{DB94E43A-3DE4-4E0B-8EF9-14321FB95176}" srcOrd="20" destOrd="0" presId="urn:microsoft.com/office/officeart/2005/8/layout/cycle2"/>
    <dgm:cxn modelId="{E4D72D60-E19D-4884-822A-D62593F7491D}" type="presParOf" srcId="{9FC33CDA-B9E0-4977-A14D-B3523E1E051A}" destId="{C237C6AA-5D44-43EB-ACA1-6BEEA8E4B8AD}" srcOrd="21" destOrd="0" presId="urn:microsoft.com/office/officeart/2005/8/layout/cycle2"/>
    <dgm:cxn modelId="{EC2E10EB-B6D5-4792-8D8B-4436D5858879}" type="presParOf" srcId="{C237C6AA-5D44-43EB-ACA1-6BEEA8E4B8AD}" destId="{41AD9B99-0157-4A09-BD82-699C6891BD8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effectLst/>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latin typeface="Arial" pitchFamily="34"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effectLst/>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effectLst/>
                <a:latin typeface="Arial" pitchFamily="34" charset="0"/>
              </a:defRPr>
            </a:lvl1pPr>
          </a:lstStyle>
          <a:p>
            <a:pPr>
              <a:defRPr/>
            </a:pPr>
            <a:fld id="{31247EE9-0B80-457F-8336-1BC661B8D5A2}" type="slidenum">
              <a:rPr lang="ar-SA"/>
              <a:pPr>
                <a:defRPr/>
              </a:pPr>
              <a:t>‹#›</a:t>
            </a:fld>
            <a:endParaRPr lang="en-US"/>
          </a:p>
        </p:txBody>
      </p:sp>
    </p:spTree>
    <p:extLst>
      <p:ext uri="{BB962C8B-B14F-4D97-AF65-F5344CB8AC3E}">
        <p14:creationId xmlns:p14="http://schemas.microsoft.com/office/powerpoint/2010/main" val="2910324499"/>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endParaRPr lang="ar-EG" smtClean="0"/>
          </a:p>
        </p:txBody>
      </p:sp>
      <p:sp>
        <p:nvSpPr>
          <p:cNvPr id="21508" name="Slide Number Placeholder 3"/>
          <p:cNvSpPr>
            <a:spLocks noGrp="1"/>
          </p:cNvSpPr>
          <p:nvPr>
            <p:ph type="sldNum" sz="quarter" idx="5"/>
          </p:nvPr>
        </p:nvSpPr>
        <p:spPr>
          <a:noFill/>
        </p:spPr>
        <p:txBody>
          <a:bodyPr/>
          <a:lstStyle/>
          <a:p>
            <a:fld id="{7095159E-C008-4BE4-AF39-FB5EACDC11FA}" type="slidenum">
              <a:rPr lang="ar-SA"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EG"/>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42D510F1-0179-41B0-91B4-36357019CCD5}" type="slidenum">
              <a:rPr lang="ar-SA"/>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DC67EC9-CB4C-4742-AF67-6EB8E19145F7}" type="slidenum">
              <a:rPr lang="ar-SA"/>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10200"/>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685800" y="6096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1572B44-706F-43C5-A4CF-33856FC05EFF}" type="slidenum">
              <a:rPr lang="ar-SA"/>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EG"/>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B58B029-C6C7-43FB-A8D1-B68356390608}" type="slidenum">
              <a:rPr lang="ar-SA"/>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0592DDC-184F-4F2B-9221-D439BB833C81}" type="slidenum">
              <a:rPr lang="ar-SA"/>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089520F-2A45-4EB0-96B4-EF6562A794B9}" type="slidenum">
              <a:rPr lang="ar-SA"/>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685800" y="19812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9812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ED5B6669-5E13-4FE4-B694-53CB00A759F5}" type="slidenum">
              <a:rPr lang="ar-SA"/>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1F8CA8AF-A4D3-4888-AD2B-BDF96560F400}" type="slidenum">
              <a:rPr lang="ar-SA"/>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11BF952E-244B-4062-B47D-6E9576C80D1A}" type="slidenum">
              <a:rPr lang="ar-SA"/>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DF99E5A9-9972-4675-BF51-A23C03EB0EB4}" type="slidenum">
              <a:rPr lang="ar-SA"/>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7392B1C-FC1F-4F78-AE56-11184B6EE51E}" type="slidenum">
              <a:rPr lang="ar-SA"/>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9C21684-6088-49CB-897E-7A8A7AC1113D}" type="slidenum">
              <a:rPr lang="ar-SA"/>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2D3472FE-EC33-4BB9-92A3-AA1BAB8CE4A9}" type="slidenum">
              <a:rPr lang="ar-SA"/>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EEB618F-DE20-49AF-A058-9B99B1D0CF03}" type="slidenum">
              <a:rPr lang="ar-SA"/>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10200"/>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685800" y="6096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D6AB668-B0BA-4DED-AB8C-0FC15BCA050D}" type="slidenum">
              <a:rPr lang="ar-SA"/>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2EF922D-A9A2-4D49-8B06-1F055334A8BA}" type="slidenum">
              <a:rPr lang="ar-SA"/>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685800" y="19812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9812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7FF391E-FAA4-4F6B-BFB1-5782637B9D7E}" type="slidenum">
              <a:rPr lang="ar-SA"/>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9F9FCBFA-5A51-4414-A3F6-49138AAD85A0}" type="slidenum">
              <a:rPr lang="ar-SA"/>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950468ED-3BFB-4F5A-9468-5CD4961FB5D1}" type="slidenum">
              <a:rPr lang="ar-SA"/>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9216FB1B-6C26-4990-976E-4680FFFA7D8B}" type="slidenum">
              <a:rPr lang="ar-SA"/>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42C3F0B9-1ACA-4AC3-B6EB-E1BFE0EBF999}" type="slidenum">
              <a:rPr lang="ar-SA"/>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32A794D-8095-4A6B-8688-754EBC5D5323}" type="slidenum">
              <a:rPr lang="ar-SA"/>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srcRect/>
          <a:stretch>
            <a:fillRect/>
          </a:stretch>
        </p:blipFill>
        <p:spPr bwMode="auto">
          <a:xfrm>
            <a:off x="0" y="0"/>
            <a:ext cx="9145588" cy="6859588"/>
          </a:xfrm>
          <a:prstGeom prst="rect">
            <a:avLst/>
          </a:prstGeom>
          <a:noFill/>
          <a:ln w="9525">
            <a:noFill/>
            <a:miter lim="800000"/>
            <a:headEnd/>
            <a:tailEnd/>
          </a:ln>
        </p:spPr>
      </p:pic>
      <p:sp>
        <p:nvSpPr>
          <p:cNvPr id="1027" name="Rectangle 3"/>
          <p:cNvSpPr>
            <a:spLocks noGrp="1" noChangeArrowheads="1"/>
          </p:cNvSpPr>
          <p:nvPr>
            <p:ph type="title"/>
          </p:nvPr>
        </p:nvSpPr>
        <p:spPr bwMode="auto">
          <a:xfrm>
            <a:off x="1066800" y="6096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8" name="Rectangle 4"/>
          <p:cNvSpPr>
            <a:spLocks noGrp="1" noChangeArrowheads="1"/>
          </p:cNvSpPr>
          <p:nvPr>
            <p:ph type="body" idx="1"/>
          </p:nvPr>
        </p:nvSpPr>
        <p:spPr bwMode="auto">
          <a:xfrm>
            <a:off x="685800" y="1981200"/>
            <a:ext cx="7772400" cy="4038600"/>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9" name="Rectangle 5"/>
          <p:cNvSpPr>
            <a:spLocks noGrp="1" noChangeArrowheads="1"/>
          </p:cNvSpPr>
          <p:nvPr>
            <p:ph type="dt" sz="half" idx="2"/>
          </p:nvPr>
        </p:nvSpPr>
        <p:spPr bwMode="auto">
          <a:xfrm>
            <a:off x="914400" y="6248400"/>
            <a:ext cx="16764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rtl="1">
              <a:defRPr sz="1400" b="0">
                <a:solidFill>
                  <a:schemeClr val="tx2"/>
                </a:solidFill>
                <a:effectLst/>
                <a:latin typeface="+mn-lt"/>
                <a:cs typeface="+mn-cs"/>
              </a:defRPr>
            </a:lvl1pPr>
          </a:lstStyle>
          <a:p>
            <a:pPr>
              <a:defRPr/>
            </a:pPr>
            <a:endParaRPr lang="en-US"/>
          </a:p>
        </p:txBody>
      </p:sp>
      <p:sp>
        <p:nvSpPr>
          <p:cNvPr id="10" name="Rectangle 6"/>
          <p:cNvSpPr>
            <a:spLocks noGrp="1" noChangeArrowheads="1"/>
          </p:cNvSpPr>
          <p:nvPr>
            <p:ph type="ftr" sz="quarter" idx="3"/>
          </p:nvPr>
        </p:nvSpPr>
        <p:spPr bwMode="auto">
          <a:xfrm>
            <a:off x="31242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rtl="1">
              <a:defRPr sz="1400" b="0">
                <a:solidFill>
                  <a:schemeClr val="tx2"/>
                </a:solidFill>
                <a:effectLst/>
                <a:latin typeface="+mn-lt"/>
                <a:cs typeface="+mn-cs"/>
              </a:defRPr>
            </a:lvl1pPr>
          </a:lstStyle>
          <a:p>
            <a:pPr>
              <a:defRPr/>
            </a:pPr>
            <a:endParaRPr lang="en-US"/>
          </a:p>
        </p:txBody>
      </p:sp>
      <p:sp>
        <p:nvSpPr>
          <p:cNvPr id="11" name="Rectangle 7"/>
          <p:cNvSpPr>
            <a:spLocks noGrp="1" noChangeArrowheads="1"/>
          </p:cNvSpPr>
          <p:nvPr>
            <p:ph type="sldNum" sz="quarter" idx="4"/>
          </p:nvPr>
        </p:nvSpPr>
        <p:spPr bwMode="auto">
          <a:xfrm>
            <a:off x="6553200" y="6248400"/>
            <a:ext cx="16764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rtl="1">
              <a:defRPr sz="1400" b="0">
                <a:solidFill>
                  <a:schemeClr val="tx2"/>
                </a:solidFill>
                <a:effectLst/>
                <a:latin typeface="+mn-lt"/>
              </a:defRPr>
            </a:lvl1pPr>
          </a:lstStyle>
          <a:p>
            <a:pPr>
              <a:defRPr/>
            </a:pPr>
            <a:fld id="{06FE6CCB-D1E5-436E-9E10-42AEA68159AF}"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hf sldNum="0" hdr="0" ftr="0" dt="0"/>
  <p:txStyles>
    <p:titleStyle>
      <a:lvl1pPr algn="ctr" rtl="1" eaLnBrk="1" fontAlgn="base" hangingPunct="1">
        <a:spcBef>
          <a:spcPct val="0"/>
        </a:spcBef>
        <a:spcAft>
          <a:spcPct val="0"/>
        </a:spcAft>
        <a:defRPr sz="4400" b="1">
          <a:solidFill>
            <a:schemeClr val="tx1"/>
          </a:solidFill>
          <a:latin typeface="+mj-lt"/>
          <a:ea typeface="+mj-ea"/>
          <a:cs typeface="+mj-cs"/>
        </a:defRPr>
      </a:lvl1pPr>
      <a:lvl2pPr algn="ctr" rtl="1" eaLnBrk="1" fontAlgn="base" hangingPunct="1">
        <a:spcBef>
          <a:spcPct val="0"/>
        </a:spcBef>
        <a:spcAft>
          <a:spcPct val="0"/>
        </a:spcAft>
        <a:defRPr sz="4400" b="1">
          <a:solidFill>
            <a:schemeClr val="tx1"/>
          </a:solidFill>
          <a:latin typeface="Arial" pitchFamily="34" charset="0"/>
          <a:ea typeface="MS PGothic" pitchFamily="34" charset="-128"/>
          <a:cs typeface="Arial" pitchFamily="34" charset="0"/>
        </a:defRPr>
      </a:lvl2pPr>
      <a:lvl3pPr algn="ctr" rtl="1" eaLnBrk="1" fontAlgn="base" hangingPunct="1">
        <a:spcBef>
          <a:spcPct val="0"/>
        </a:spcBef>
        <a:spcAft>
          <a:spcPct val="0"/>
        </a:spcAft>
        <a:defRPr sz="4400" b="1">
          <a:solidFill>
            <a:schemeClr val="tx1"/>
          </a:solidFill>
          <a:latin typeface="Arial" pitchFamily="34" charset="0"/>
          <a:ea typeface="MS PGothic" pitchFamily="34" charset="-128"/>
          <a:cs typeface="Arial" pitchFamily="34" charset="0"/>
        </a:defRPr>
      </a:lvl3pPr>
      <a:lvl4pPr algn="ctr" rtl="1" eaLnBrk="1" fontAlgn="base" hangingPunct="1">
        <a:spcBef>
          <a:spcPct val="0"/>
        </a:spcBef>
        <a:spcAft>
          <a:spcPct val="0"/>
        </a:spcAft>
        <a:defRPr sz="4400" b="1">
          <a:solidFill>
            <a:schemeClr val="tx1"/>
          </a:solidFill>
          <a:latin typeface="Arial" pitchFamily="34" charset="0"/>
          <a:ea typeface="MS PGothic" pitchFamily="34" charset="-128"/>
          <a:cs typeface="Arial" pitchFamily="34" charset="0"/>
        </a:defRPr>
      </a:lvl4pPr>
      <a:lvl5pPr algn="ctr" rtl="1" eaLnBrk="1" fontAlgn="base" hangingPunct="1">
        <a:spcBef>
          <a:spcPct val="0"/>
        </a:spcBef>
        <a:spcAft>
          <a:spcPct val="0"/>
        </a:spcAft>
        <a:defRPr sz="4400" b="1">
          <a:solidFill>
            <a:schemeClr val="tx1"/>
          </a:solidFill>
          <a:latin typeface="Arial" pitchFamily="34" charset="0"/>
          <a:ea typeface="MS PGothic" pitchFamily="34" charset="-128"/>
          <a:cs typeface="Arial" pitchFamily="34" charset="0"/>
        </a:defRPr>
      </a:lvl5pPr>
      <a:lvl6pPr marL="457200" algn="ctr" rtl="1" eaLnBrk="1" fontAlgn="base" hangingPunct="1">
        <a:spcBef>
          <a:spcPct val="0"/>
        </a:spcBef>
        <a:spcAft>
          <a:spcPct val="0"/>
        </a:spcAft>
        <a:defRPr sz="4400" b="1">
          <a:solidFill>
            <a:schemeClr val="tx1"/>
          </a:solidFill>
          <a:latin typeface="Arial" pitchFamily="34" charset="0"/>
          <a:ea typeface="MS PGothic" pitchFamily="34" charset="-128"/>
          <a:cs typeface="Arial" pitchFamily="34" charset="0"/>
        </a:defRPr>
      </a:lvl6pPr>
      <a:lvl7pPr marL="914400" algn="ctr" rtl="1" eaLnBrk="1" fontAlgn="base" hangingPunct="1">
        <a:spcBef>
          <a:spcPct val="0"/>
        </a:spcBef>
        <a:spcAft>
          <a:spcPct val="0"/>
        </a:spcAft>
        <a:defRPr sz="4400" b="1">
          <a:solidFill>
            <a:schemeClr val="tx1"/>
          </a:solidFill>
          <a:latin typeface="Arial" pitchFamily="34" charset="0"/>
          <a:ea typeface="MS PGothic" pitchFamily="34" charset="-128"/>
          <a:cs typeface="Arial" pitchFamily="34" charset="0"/>
        </a:defRPr>
      </a:lvl7pPr>
      <a:lvl8pPr marL="1371600" algn="ctr" rtl="1" eaLnBrk="1" fontAlgn="base" hangingPunct="1">
        <a:spcBef>
          <a:spcPct val="0"/>
        </a:spcBef>
        <a:spcAft>
          <a:spcPct val="0"/>
        </a:spcAft>
        <a:defRPr sz="4400" b="1">
          <a:solidFill>
            <a:schemeClr val="tx1"/>
          </a:solidFill>
          <a:latin typeface="Arial" pitchFamily="34" charset="0"/>
          <a:ea typeface="MS PGothic" pitchFamily="34" charset="-128"/>
          <a:cs typeface="Arial" pitchFamily="34" charset="0"/>
        </a:defRPr>
      </a:lvl8pPr>
      <a:lvl9pPr marL="1828800" algn="ctr" rtl="1" eaLnBrk="1" fontAlgn="base" hangingPunct="1">
        <a:spcBef>
          <a:spcPct val="0"/>
        </a:spcBef>
        <a:spcAft>
          <a:spcPct val="0"/>
        </a:spcAft>
        <a:defRPr sz="4400" b="1">
          <a:solidFill>
            <a:schemeClr val="tx1"/>
          </a:solidFill>
          <a:latin typeface="Arial" pitchFamily="34" charset="0"/>
          <a:ea typeface="MS PGothic" pitchFamily="34" charset="-128"/>
          <a:cs typeface="Arial" pitchFamily="34"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ea typeface="+mn-ea"/>
          <a:cs typeface="+mn-cs"/>
        </a:defRPr>
      </a:lvl2pPr>
      <a:lvl3pPr marL="1143000" indent="-228600" algn="r" rtl="1" eaLnBrk="1" fontAlgn="base" hangingPunct="1">
        <a:spcBef>
          <a:spcPct val="20000"/>
        </a:spcBef>
        <a:spcAft>
          <a:spcPct val="0"/>
        </a:spcAft>
        <a:buChar char="•"/>
        <a:defRPr sz="2400">
          <a:solidFill>
            <a:schemeClr val="tx1"/>
          </a:solidFill>
          <a:latin typeface="+mn-lt"/>
          <a:ea typeface="+mn-ea"/>
          <a:cs typeface="+mn-cs"/>
        </a:defRPr>
      </a:lvl3pPr>
      <a:lvl4pPr marL="1600200" indent="-228600" algn="r" rtl="1" eaLnBrk="1" fontAlgn="base" hangingPunct="1">
        <a:spcBef>
          <a:spcPct val="20000"/>
        </a:spcBef>
        <a:spcAft>
          <a:spcPct val="0"/>
        </a:spcAft>
        <a:buChar char="–"/>
        <a:defRPr sz="2000">
          <a:solidFill>
            <a:schemeClr val="tx1"/>
          </a:solidFill>
          <a:latin typeface="+mn-lt"/>
          <a:ea typeface="+mn-ea"/>
          <a:cs typeface="+mn-cs"/>
        </a:defRPr>
      </a:lvl4pPr>
      <a:lvl5pPr marL="2057400" indent="-228600" algn="r" rtl="1" eaLnBrk="1" fontAlgn="base" hangingPunct="1">
        <a:spcBef>
          <a:spcPct val="20000"/>
        </a:spcBef>
        <a:spcAft>
          <a:spcPct val="0"/>
        </a:spcAft>
        <a:buChar char="»"/>
        <a:defRPr sz="2000">
          <a:solidFill>
            <a:schemeClr val="tx1"/>
          </a:solidFill>
          <a:latin typeface="+mn-lt"/>
          <a:ea typeface="+mn-ea"/>
          <a:cs typeface="+mn-cs"/>
        </a:defRPr>
      </a:lvl5pPr>
      <a:lvl6pPr marL="2514600" indent="-228600" algn="r" rtl="1" eaLnBrk="1" fontAlgn="base" hangingPunct="1">
        <a:spcBef>
          <a:spcPct val="20000"/>
        </a:spcBef>
        <a:spcAft>
          <a:spcPct val="0"/>
        </a:spcAft>
        <a:buChar char="»"/>
        <a:defRPr sz="2000">
          <a:solidFill>
            <a:schemeClr val="tx1"/>
          </a:solidFill>
          <a:latin typeface="+mn-lt"/>
          <a:ea typeface="+mn-ea"/>
          <a:cs typeface="+mn-cs"/>
        </a:defRPr>
      </a:lvl6pPr>
      <a:lvl7pPr marL="2971800" indent="-228600" algn="r" rtl="1" eaLnBrk="1" fontAlgn="base" hangingPunct="1">
        <a:spcBef>
          <a:spcPct val="20000"/>
        </a:spcBef>
        <a:spcAft>
          <a:spcPct val="0"/>
        </a:spcAft>
        <a:buChar char="»"/>
        <a:defRPr sz="2000">
          <a:solidFill>
            <a:schemeClr val="tx1"/>
          </a:solidFill>
          <a:latin typeface="+mn-lt"/>
          <a:ea typeface="+mn-ea"/>
          <a:cs typeface="+mn-cs"/>
        </a:defRPr>
      </a:lvl7pPr>
      <a:lvl8pPr marL="3429000" indent="-228600" algn="r" rtl="1" eaLnBrk="1" fontAlgn="base" hangingPunct="1">
        <a:spcBef>
          <a:spcPct val="20000"/>
        </a:spcBef>
        <a:spcAft>
          <a:spcPct val="0"/>
        </a:spcAft>
        <a:buChar char="»"/>
        <a:defRPr sz="2000">
          <a:solidFill>
            <a:schemeClr val="tx1"/>
          </a:solidFill>
          <a:latin typeface="+mn-lt"/>
          <a:ea typeface="+mn-ea"/>
          <a:cs typeface="+mn-cs"/>
        </a:defRPr>
      </a:lvl8pPr>
      <a:lvl9pPr marL="3886200" indent="-228600" algn="r" rtl="1"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3">
            <a:lum bright="6000"/>
          </a:blip>
          <a:srcRect/>
          <a:stretch>
            <a:fillRect/>
          </a:stretch>
        </p:blipFill>
        <p:spPr bwMode="auto">
          <a:xfrm>
            <a:off x="0" y="0"/>
            <a:ext cx="9145588" cy="6859588"/>
          </a:xfrm>
          <a:prstGeom prst="rect">
            <a:avLst/>
          </a:prstGeom>
          <a:noFill/>
          <a:ln w="9525">
            <a:noFill/>
            <a:miter lim="800000"/>
            <a:headEnd/>
            <a:tailEnd/>
          </a:ln>
        </p:spPr>
      </p:pic>
      <p:sp>
        <p:nvSpPr>
          <p:cNvPr id="2051" name="Rectangle 3"/>
          <p:cNvSpPr>
            <a:spLocks noGrp="1" noChangeArrowheads="1"/>
          </p:cNvSpPr>
          <p:nvPr>
            <p:ph type="title"/>
          </p:nvPr>
        </p:nvSpPr>
        <p:spPr bwMode="auto">
          <a:xfrm>
            <a:off x="1066800" y="609600"/>
            <a:ext cx="7010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685800" y="1981200"/>
            <a:ext cx="7772400" cy="4038600"/>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7" name="Rectangle 5"/>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a:outerShdw dist="12700" dir="2700000" algn="ctr" rotWithShape="0">
              <a:srgbClr val="808080"/>
            </a:outerShdw>
          </a:effectLst>
        </p:spPr>
        <p:txBody>
          <a:bodyPr vert="horz" wrap="square" lIns="91440" tIns="45720" rIns="91440" bIns="45720" numCol="1" anchor="t" anchorCtr="0" compatLnSpc="1">
            <a:prstTxWarp prst="textNoShape">
              <a:avLst/>
            </a:prstTxWarp>
          </a:bodyPr>
          <a:lstStyle>
            <a:lvl1pPr algn="r" rtl="1">
              <a:defRPr sz="1400" b="0">
                <a:solidFill>
                  <a:schemeClr val="tx2"/>
                </a:solidFill>
                <a:effectLst/>
                <a:latin typeface="+mn-lt"/>
                <a:cs typeface="Arial" charset="0"/>
              </a:defRPr>
            </a:lvl1pPr>
          </a:lstStyle>
          <a:p>
            <a:pPr>
              <a:defRPr/>
            </a:pPr>
            <a:endParaRPr lang="en-US"/>
          </a:p>
        </p:txBody>
      </p:sp>
      <p:sp>
        <p:nvSpPr>
          <p:cNvPr id="23558" name="Rectangle 6"/>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a:outerShdw dist="12700" dir="2700000" algn="ctr" rotWithShape="0">
              <a:srgbClr val="808080"/>
            </a:outerShdw>
          </a:effectLst>
        </p:spPr>
        <p:txBody>
          <a:bodyPr vert="horz" wrap="square" lIns="91440" tIns="45720" rIns="91440" bIns="45720" numCol="1" anchor="t" anchorCtr="0" compatLnSpc="1">
            <a:prstTxWarp prst="textNoShape">
              <a:avLst/>
            </a:prstTxWarp>
          </a:bodyPr>
          <a:lstStyle>
            <a:lvl1pPr algn="ctr" rtl="1">
              <a:defRPr sz="1400" b="0">
                <a:solidFill>
                  <a:schemeClr val="tx2"/>
                </a:solidFill>
                <a:effectLst/>
                <a:latin typeface="+mn-lt"/>
                <a:cs typeface="Arial" charset="0"/>
              </a:defRPr>
            </a:lvl1pPr>
          </a:lstStyle>
          <a:p>
            <a:pPr>
              <a:defRPr/>
            </a:pPr>
            <a:endParaRPr lang="en-US"/>
          </a:p>
        </p:txBody>
      </p:sp>
      <p:sp>
        <p:nvSpPr>
          <p:cNvPr id="23559" name="Rectangle 7"/>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a:outerShdw dist="12700" dir="2700000" algn="ctr" rotWithShape="0">
              <a:srgbClr val="808080"/>
            </a:outerShdw>
          </a:effectLst>
        </p:spPr>
        <p:txBody>
          <a:bodyPr vert="horz" wrap="square" lIns="91440" tIns="45720" rIns="91440" bIns="45720" numCol="1" anchor="t" anchorCtr="0" compatLnSpc="1">
            <a:prstTxWarp prst="textNoShape">
              <a:avLst/>
            </a:prstTxWarp>
          </a:bodyPr>
          <a:lstStyle>
            <a:lvl1pPr algn="r" rtl="1">
              <a:defRPr sz="1400" b="0">
                <a:solidFill>
                  <a:schemeClr val="tx2"/>
                </a:solidFill>
                <a:effectLst/>
                <a:latin typeface="+mn-lt"/>
              </a:defRPr>
            </a:lvl1pPr>
          </a:lstStyle>
          <a:p>
            <a:pPr>
              <a:defRPr/>
            </a:pPr>
            <a:fld id="{45417C2D-3B49-4B02-8EDE-0D58D669B5C0}"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p:hf sldNum="0" hdr="0"/>
  <p:txStyles>
    <p:titleStyle>
      <a:lvl1pPr algn="ctr" rtl="0" eaLnBrk="0" fontAlgn="base" hangingPunct="0">
        <a:spcBef>
          <a:spcPct val="0"/>
        </a:spcBef>
        <a:spcAft>
          <a:spcPct val="0"/>
        </a:spcAft>
        <a:defRPr sz="4400" b="1">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Arial" pitchFamily="34" charset="0"/>
          <a:ea typeface="MS PGothic" pitchFamily="34" charset="-128"/>
        </a:defRPr>
      </a:lvl2pPr>
      <a:lvl3pPr algn="ctr" rtl="0" eaLnBrk="0" fontAlgn="base" hangingPunct="0">
        <a:spcBef>
          <a:spcPct val="0"/>
        </a:spcBef>
        <a:spcAft>
          <a:spcPct val="0"/>
        </a:spcAft>
        <a:defRPr sz="4400" b="1">
          <a:solidFill>
            <a:schemeClr val="tx1"/>
          </a:solidFill>
          <a:latin typeface="Arial" pitchFamily="34" charset="0"/>
          <a:ea typeface="MS PGothic" pitchFamily="34" charset="-128"/>
        </a:defRPr>
      </a:lvl3pPr>
      <a:lvl4pPr algn="ctr" rtl="0" eaLnBrk="0" fontAlgn="base" hangingPunct="0">
        <a:spcBef>
          <a:spcPct val="0"/>
        </a:spcBef>
        <a:spcAft>
          <a:spcPct val="0"/>
        </a:spcAft>
        <a:defRPr sz="4400" b="1">
          <a:solidFill>
            <a:schemeClr val="tx1"/>
          </a:solidFill>
          <a:latin typeface="Arial" pitchFamily="34" charset="0"/>
          <a:ea typeface="MS PGothic" pitchFamily="34" charset="-128"/>
        </a:defRPr>
      </a:lvl4pPr>
      <a:lvl5pPr algn="ctr" rtl="0" eaLnBrk="0" fontAlgn="base" hangingPunct="0">
        <a:spcBef>
          <a:spcPct val="0"/>
        </a:spcBef>
        <a:spcAft>
          <a:spcPct val="0"/>
        </a:spcAft>
        <a:defRPr sz="4400" b="1">
          <a:solidFill>
            <a:schemeClr val="tx1"/>
          </a:solidFill>
          <a:latin typeface="Arial" pitchFamily="34" charset="0"/>
          <a:ea typeface="MS PGothic" pitchFamily="34" charset="-128"/>
        </a:defRPr>
      </a:lvl5pPr>
      <a:lvl6pPr marL="457200" algn="ctr" rtl="0" eaLnBrk="0" fontAlgn="base" hangingPunct="0">
        <a:spcBef>
          <a:spcPct val="0"/>
        </a:spcBef>
        <a:spcAft>
          <a:spcPct val="0"/>
        </a:spcAft>
        <a:defRPr sz="4400" b="1">
          <a:solidFill>
            <a:schemeClr val="tx1"/>
          </a:solidFill>
          <a:latin typeface="Arial" pitchFamily="34" charset="0"/>
          <a:ea typeface="MS PGothic" pitchFamily="34" charset="-128"/>
        </a:defRPr>
      </a:lvl6pPr>
      <a:lvl7pPr marL="914400" algn="ctr" rtl="0" eaLnBrk="0" fontAlgn="base" hangingPunct="0">
        <a:spcBef>
          <a:spcPct val="0"/>
        </a:spcBef>
        <a:spcAft>
          <a:spcPct val="0"/>
        </a:spcAft>
        <a:defRPr sz="4400" b="1">
          <a:solidFill>
            <a:schemeClr val="tx1"/>
          </a:solidFill>
          <a:latin typeface="Arial" pitchFamily="34" charset="0"/>
          <a:ea typeface="MS PGothic" pitchFamily="34" charset="-128"/>
        </a:defRPr>
      </a:lvl7pPr>
      <a:lvl8pPr marL="1371600" algn="ctr" rtl="0" eaLnBrk="0" fontAlgn="base" hangingPunct="0">
        <a:spcBef>
          <a:spcPct val="0"/>
        </a:spcBef>
        <a:spcAft>
          <a:spcPct val="0"/>
        </a:spcAft>
        <a:defRPr sz="4400" b="1">
          <a:solidFill>
            <a:schemeClr val="tx1"/>
          </a:solidFill>
          <a:latin typeface="Arial" pitchFamily="34" charset="0"/>
          <a:ea typeface="MS PGothic" pitchFamily="34" charset="-128"/>
        </a:defRPr>
      </a:lvl8pPr>
      <a:lvl9pPr marL="1828800" algn="ctr" rtl="0" eaLnBrk="0" fontAlgn="base" hangingPunct="0">
        <a:spcBef>
          <a:spcPct val="0"/>
        </a:spcBef>
        <a:spcAft>
          <a:spcPct val="0"/>
        </a:spcAft>
        <a:defRPr sz="4400" b="1">
          <a:solidFill>
            <a:schemeClr val="tx1"/>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953000" y="2273300"/>
            <a:ext cx="3467100" cy="708025"/>
          </a:xfrm>
          <a:prstGeom prst="rect">
            <a:avLst/>
          </a:prstGeom>
          <a:noFill/>
          <a:ln w="9525">
            <a:noFill/>
            <a:miter lim="800000"/>
            <a:headEnd/>
            <a:tailEnd/>
          </a:ln>
        </p:spPr>
        <p:txBody>
          <a:bodyPr>
            <a:spAutoFit/>
          </a:bodyPr>
          <a:lstStyle/>
          <a:p>
            <a:pPr rtl="1"/>
            <a:endParaRPr lang="ar-EG"/>
          </a:p>
        </p:txBody>
      </p:sp>
      <p:sp>
        <p:nvSpPr>
          <p:cNvPr id="3075" name="Rectangle 2"/>
          <p:cNvSpPr txBox="1">
            <a:spLocks noChangeArrowheads="1"/>
          </p:cNvSpPr>
          <p:nvPr/>
        </p:nvSpPr>
        <p:spPr bwMode="auto">
          <a:xfrm>
            <a:off x="533400" y="1676400"/>
            <a:ext cx="7772400" cy="1295400"/>
          </a:xfrm>
          <a:prstGeom prst="rect">
            <a:avLst/>
          </a:prstGeom>
          <a:noFill/>
          <a:ln w="9525">
            <a:noFill/>
            <a:miter lim="800000"/>
            <a:headEnd/>
            <a:tailEnd/>
          </a:ln>
        </p:spPr>
        <p:txBody>
          <a:bodyPr/>
          <a:lstStyle/>
          <a:p>
            <a:pPr rtl="1"/>
            <a:r>
              <a:rPr lang="ar-EG" sz="5400" dirty="0" smtClean="0">
                <a:solidFill>
                  <a:srgbClr val="00CC00"/>
                </a:solidFill>
                <a:latin typeface="Arial" pitchFamily="34" charset="0"/>
              </a:rPr>
              <a:t>التخطيط للتدريب الرياضي </a:t>
            </a:r>
            <a:endParaRPr lang="en-US" sz="5400" dirty="0">
              <a:solidFill>
                <a:srgbClr val="00CC00"/>
              </a:solidFill>
              <a:latin typeface="Arial" pitchFamily="34" charset="0"/>
            </a:endParaRPr>
          </a:p>
        </p:txBody>
      </p:sp>
      <p:sp>
        <p:nvSpPr>
          <p:cNvPr id="10" name="Rectangle 5"/>
          <p:cNvSpPr txBox="1">
            <a:spLocks noChangeArrowheads="1"/>
          </p:cNvSpPr>
          <p:nvPr/>
        </p:nvSpPr>
        <p:spPr bwMode="auto">
          <a:xfrm>
            <a:off x="914400" y="4572000"/>
            <a:ext cx="7310438" cy="1273175"/>
          </a:xfrm>
          <a:prstGeom prst="rect">
            <a:avLst/>
          </a:prstGeom>
          <a:noFill/>
          <a:ln w="9525">
            <a:noFill/>
            <a:miter lim="800000"/>
            <a:headEnd/>
            <a:tailEnd/>
          </a:ln>
        </p:spPr>
        <p:txBody>
          <a:bodyPr/>
          <a:lstStyle/>
          <a:p>
            <a:pPr rtl="1">
              <a:spcBef>
                <a:spcPct val="20000"/>
              </a:spcBef>
            </a:pPr>
            <a:r>
              <a:rPr lang="ar-EG" sz="3200">
                <a:solidFill>
                  <a:srgbClr val="00CC00"/>
                </a:solidFill>
                <a:latin typeface="Arial" pitchFamily="34" charset="0"/>
              </a:rPr>
              <a:t>اعداد</a:t>
            </a:r>
          </a:p>
          <a:p>
            <a:pPr rtl="1">
              <a:spcBef>
                <a:spcPct val="20000"/>
              </a:spcBef>
            </a:pPr>
            <a:r>
              <a:rPr lang="ar-EG" sz="3200">
                <a:solidFill>
                  <a:srgbClr val="7030A0"/>
                </a:solidFill>
                <a:latin typeface="Arial" pitchFamily="34" charset="0"/>
              </a:rPr>
              <a:t>أ .د </a:t>
            </a:r>
            <a:r>
              <a:rPr lang="en-US" sz="3200">
                <a:solidFill>
                  <a:srgbClr val="7030A0"/>
                </a:solidFill>
                <a:latin typeface="Arial" pitchFamily="34" charset="0"/>
              </a:rPr>
              <a:t>/</a:t>
            </a:r>
            <a:r>
              <a:rPr lang="ar-EG" sz="3200">
                <a:solidFill>
                  <a:srgbClr val="7030A0"/>
                </a:solidFill>
                <a:latin typeface="Arial" pitchFamily="34" charset="0"/>
              </a:rPr>
              <a:t> أحمد حيدر</a:t>
            </a:r>
          </a:p>
          <a:p>
            <a:pPr rtl="1">
              <a:spcBef>
                <a:spcPct val="20000"/>
              </a:spcBef>
            </a:pPr>
            <a:r>
              <a:rPr lang="ar-EG" sz="3200">
                <a:latin typeface="Arial" pitchFamily="34" charset="0"/>
              </a:rPr>
              <a:t>أستاذ مساعد بقسم التدريب الرياضى وعلوم الحركة </a:t>
            </a:r>
            <a:endParaRPr lang="en-US" sz="3200">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838200" y="762000"/>
            <a:ext cx="7696200" cy="685800"/>
          </a:xfrm>
        </p:spPr>
        <p:txBody>
          <a:bodyPr/>
          <a:lstStyle/>
          <a:p>
            <a:pPr>
              <a:defRPr/>
            </a:pPr>
            <a:r>
              <a:rPr lang="ar-SA" sz="3200" b="1" dirty="0">
                <a:solidFill>
                  <a:srgbClr val="FF0000"/>
                </a:solidFill>
              </a:rPr>
              <a:t>أسس ومبادىء التخطيط الرياضي</a:t>
            </a:r>
            <a:endParaRPr lang="en-US" sz="3200" b="1" dirty="0">
              <a:solidFill>
                <a:srgbClr val="FF0000"/>
              </a:solidFill>
            </a:endParaRPr>
          </a:p>
        </p:txBody>
      </p:sp>
      <p:pic>
        <p:nvPicPr>
          <p:cNvPr id="6" name="Picture 12" descr="trends"/>
          <p:cNvPicPr>
            <a:picLocks noChangeAspect="1" noChangeArrowheads="1"/>
          </p:cNvPicPr>
          <p:nvPr/>
        </p:nvPicPr>
        <p:blipFill>
          <a:blip r:embed="rId2">
            <a:extLst/>
          </a:blip>
          <a:srcRect/>
          <a:stretch>
            <a:fillRect/>
          </a:stretch>
        </p:blipFill>
        <p:spPr bwMode="auto">
          <a:xfrm>
            <a:off x="1066800" y="1905000"/>
            <a:ext cx="7466286" cy="3886200"/>
          </a:xfrm>
          <a:prstGeom prst="rect">
            <a:avLst/>
          </a:prstGeom>
          <a:ln>
            <a:noFill/>
          </a:ln>
          <a:effectLst>
            <a:softEdge rad="112500"/>
          </a:effectLs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ppt_w</p:attrName>
                                        </p:attrNameLst>
                                      </p:cBhvr>
                                      <p:tavLst>
                                        <p:tav tm="0" fmla="#ppt_w*sin(2.5*pi*$)">
                                          <p:val>
                                            <p:fltVal val="0"/>
                                          </p:val>
                                        </p:tav>
                                        <p:tav tm="100000">
                                          <p:val>
                                            <p:fltVal val="1"/>
                                          </p:val>
                                        </p:tav>
                                      </p:tavLst>
                                    </p:anim>
                                    <p:anim calcmode="lin" valueType="num">
                                      <p:cBhvr>
                                        <p:cTn id="27"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52400" y="1397000"/>
          <a:ext cx="82296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2"/>
          <p:cNvSpPr>
            <a:spLocks noGrp="1"/>
          </p:cNvSpPr>
          <p:nvPr>
            <p:ph type="ftr" sz="quarter" idx="11"/>
          </p:nvPr>
        </p:nvSpPr>
        <p:spPr>
          <a:xfrm>
            <a:off x="1295400" y="533400"/>
            <a:ext cx="6096000" cy="685800"/>
          </a:xfrm>
        </p:spPr>
        <p:txBody>
          <a:bodyPr/>
          <a:lstStyle/>
          <a:p>
            <a:pPr>
              <a:defRPr/>
            </a:pPr>
            <a:r>
              <a:rPr lang="ar-SA" sz="3200" b="1" dirty="0">
                <a:solidFill>
                  <a:srgbClr val="FF0000"/>
                </a:solidFill>
              </a:rPr>
              <a:t>أسس ومبادىء التخطيط الرياضي</a:t>
            </a:r>
            <a:endParaRPr lang="en-US" sz="32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590800" y="609600"/>
            <a:ext cx="3810000" cy="762000"/>
          </a:xfrm>
        </p:spPr>
        <p:txBody>
          <a:bodyPr/>
          <a:lstStyle/>
          <a:p>
            <a:pPr>
              <a:defRPr/>
            </a:pPr>
            <a:r>
              <a:rPr lang="ar-SA" sz="3200" b="1" dirty="0">
                <a:solidFill>
                  <a:srgbClr val="FF0000"/>
                </a:solidFill>
              </a:rPr>
              <a:t>تحقيق الهدف </a:t>
            </a:r>
            <a:endParaRPr lang="en-US" sz="3200" b="1" dirty="0">
              <a:solidFill>
                <a:srgbClr val="FF0000"/>
              </a:solidFill>
            </a:endParaRPr>
          </a:p>
        </p:txBody>
      </p:sp>
      <p:sp>
        <p:nvSpPr>
          <p:cNvPr id="7" name="Footer Placeholder 2"/>
          <p:cNvSpPr txBox="1">
            <a:spLocks/>
          </p:cNvSpPr>
          <p:nvPr/>
        </p:nvSpPr>
        <p:spPr bwMode="auto">
          <a:xfrm>
            <a:off x="304800" y="1600200"/>
            <a:ext cx="8382000" cy="1752600"/>
          </a:xfrm>
          <a:prstGeom prst="rect">
            <a:avLst/>
          </a:prstGeom>
          <a:noFill/>
          <a:ln w="9525">
            <a:noFill/>
            <a:miter lim="800000"/>
            <a:headEnd/>
            <a:tailEnd/>
          </a:ln>
          <a:effectLst>
            <a:outerShdw dist="12700" dir="2700000" algn="ctr" rotWithShape="0">
              <a:srgbClr val="808080"/>
            </a:outerShdw>
          </a:effectLst>
        </p:spPr>
        <p:txBody>
          <a:bodyPr/>
          <a:lstStyle/>
          <a:p>
            <a:pPr eaLnBrk="0" hangingPunct="0">
              <a:defRPr/>
            </a:pPr>
            <a:r>
              <a:rPr lang="ar-SA" sz="3200">
                <a:solidFill>
                  <a:srgbClr val="2D0101"/>
                </a:solidFill>
              </a:rPr>
              <a:t>يجب ان تتجه كافة عمليات تخطيط التدريب الى تحقيق الأهداف الموضوعة ابتداء من الأهداف الصغيرة الى الأكبر</a:t>
            </a:r>
            <a:endParaRPr lang="en-US" sz="3200">
              <a:solidFill>
                <a:srgbClr val="2D0101"/>
              </a:solidFill>
              <a:latin typeface="Arial" pitchFamily="34" charset="0"/>
            </a:endParaRPr>
          </a:p>
        </p:txBody>
      </p:sp>
      <p:sp>
        <p:nvSpPr>
          <p:cNvPr id="6" name="Footer Placeholder 2"/>
          <p:cNvSpPr txBox="1">
            <a:spLocks/>
          </p:cNvSpPr>
          <p:nvPr/>
        </p:nvSpPr>
        <p:spPr bwMode="auto">
          <a:xfrm>
            <a:off x="3238500" y="2895600"/>
            <a:ext cx="2514600" cy="609600"/>
          </a:xfrm>
          <a:prstGeom prst="rect">
            <a:avLst/>
          </a:prstGeom>
          <a:noFill/>
          <a:ln w="9525">
            <a:noFill/>
            <a:miter lim="800000"/>
            <a:headEnd/>
            <a:tailEnd/>
          </a:ln>
          <a:effectLst>
            <a:outerShdw dist="12700" dir="2700000" algn="ctr" rotWithShape="0">
              <a:srgbClr val="808080"/>
            </a:outerShdw>
          </a:effectLst>
        </p:spPr>
        <p:txBody>
          <a:bodyPr/>
          <a:lstStyle/>
          <a:p>
            <a:pPr rtl="1">
              <a:defRPr/>
            </a:pPr>
            <a:r>
              <a:rPr lang="ar-SA" sz="3200">
                <a:solidFill>
                  <a:srgbClr val="ED0505"/>
                </a:solidFill>
                <a:latin typeface="Arial" pitchFamily="34" charset="0"/>
              </a:rPr>
              <a:t>العلمية </a:t>
            </a:r>
            <a:endParaRPr lang="en-US" sz="3200">
              <a:solidFill>
                <a:srgbClr val="ED0505"/>
              </a:solidFill>
              <a:latin typeface="Arial" pitchFamily="34" charset="0"/>
            </a:endParaRPr>
          </a:p>
        </p:txBody>
      </p:sp>
      <p:sp>
        <p:nvSpPr>
          <p:cNvPr id="8" name="Footer Placeholder 2"/>
          <p:cNvSpPr txBox="1">
            <a:spLocks/>
          </p:cNvSpPr>
          <p:nvPr/>
        </p:nvSpPr>
        <p:spPr bwMode="auto">
          <a:xfrm>
            <a:off x="533400" y="3492500"/>
            <a:ext cx="8153400" cy="1752600"/>
          </a:xfrm>
          <a:prstGeom prst="rect">
            <a:avLst/>
          </a:prstGeom>
          <a:noFill/>
          <a:ln w="9525">
            <a:noFill/>
            <a:miter lim="800000"/>
            <a:headEnd/>
            <a:tailEnd/>
          </a:ln>
          <a:effectLst>
            <a:outerShdw dist="12700" dir="2700000" algn="ctr" rotWithShape="0">
              <a:srgbClr val="808080"/>
            </a:outerShdw>
          </a:effectLst>
        </p:spPr>
        <p:txBody>
          <a:bodyPr/>
          <a:lstStyle/>
          <a:p>
            <a:pPr eaLnBrk="0" hangingPunct="0">
              <a:defRPr/>
            </a:pPr>
            <a:r>
              <a:rPr lang="ar-SA" sz="2800">
                <a:solidFill>
                  <a:srgbClr val="2D0101"/>
                </a:solidFill>
              </a:rPr>
              <a:t>يجب أن تستند الخطة على الأسس و المبادئ العلمية المستمدة من خلاصة البحوث والدراسات العلمية المرتبطة بالتربية الرياضية وعلومها المختلفة كالإدارة والإحصاء و الاقتصاد وعلم الاجتماع الرياضي وفسيولوجيا الرياضة والميكانيكا الحيوية والغذاء و الصحة العامة والاختبارات والمقاييس والطب الرياضي</a:t>
            </a:r>
            <a:endParaRPr lang="en-US" sz="2800">
              <a:solidFill>
                <a:srgbClr val="2D0101"/>
              </a:solidFill>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ipe(down)">
                                      <p:cBhvr>
                                        <p:cTn id="61" dur="580">
                                          <p:stCondLst>
                                            <p:cond delay="0"/>
                                          </p:stCondLst>
                                        </p:cTn>
                                        <p:tgtEl>
                                          <p:spTgt spid="8"/>
                                        </p:tgtEl>
                                      </p:cBhvr>
                                    </p:animEffect>
                                    <p:anim calcmode="lin" valueType="num">
                                      <p:cBhvr>
                                        <p:cTn id="6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7" dur="26">
                                          <p:stCondLst>
                                            <p:cond delay="650"/>
                                          </p:stCondLst>
                                        </p:cTn>
                                        <p:tgtEl>
                                          <p:spTgt spid="8"/>
                                        </p:tgtEl>
                                      </p:cBhvr>
                                      <p:to x="100000" y="60000"/>
                                    </p:animScale>
                                    <p:animScale>
                                      <p:cBhvr>
                                        <p:cTn id="68" dur="166" decel="50000">
                                          <p:stCondLst>
                                            <p:cond delay="676"/>
                                          </p:stCondLst>
                                        </p:cTn>
                                        <p:tgtEl>
                                          <p:spTgt spid="8"/>
                                        </p:tgtEl>
                                      </p:cBhvr>
                                      <p:to x="100000" y="100000"/>
                                    </p:animScale>
                                    <p:animScale>
                                      <p:cBhvr>
                                        <p:cTn id="69" dur="26">
                                          <p:stCondLst>
                                            <p:cond delay="1312"/>
                                          </p:stCondLst>
                                        </p:cTn>
                                        <p:tgtEl>
                                          <p:spTgt spid="8"/>
                                        </p:tgtEl>
                                      </p:cBhvr>
                                      <p:to x="100000" y="80000"/>
                                    </p:animScale>
                                    <p:animScale>
                                      <p:cBhvr>
                                        <p:cTn id="70" dur="166" decel="50000">
                                          <p:stCondLst>
                                            <p:cond delay="1338"/>
                                          </p:stCondLst>
                                        </p:cTn>
                                        <p:tgtEl>
                                          <p:spTgt spid="8"/>
                                        </p:tgtEl>
                                      </p:cBhvr>
                                      <p:to x="100000" y="100000"/>
                                    </p:animScale>
                                    <p:animScale>
                                      <p:cBhvr>
                                        <p:cTn id="71" dur="26">
                                          <p:stCondLst>
                                            <p:cond delay="1642"/>
                                          </p:stCondLst>
                                        </p:cTn>
                                        <p:tgtEl>
                                          <p:spTgt spid="8"/>
                                        </p:tgtEl>
                                      </p:cBhvr>
                                      <p:to x="100000" y="90000"/>
                                    </p:animScale>
                                    <p:animScale>
                                      <p:cBhvr>
                                        <p:cTn id="72" dur="166" decel="50000">
                                          <p:stCondLst>
                                            <p:cond delay="1668"/>
                                          </p:stCondLst>
                                        </p:cTn>
                                        <p:tgtEl>
                                          <p:spTgt spid="8"/>
                                        </p:tgtEl>
                                      </p:cBhvr>
                                      <p:to x="100000" y="100000"/>
                                    </p:animScale>
                                    <p:animScale>
                                      <p:cBhvr>
                                        <p:cTn id="73" dur="26">
                                          <p:stCondLst>
                                            <p:cond delay="1808"/>
                                          </p:stCondLst>
                                        </p:cTn>
                                        <p:tgtEl>
                                          <p:spTgt spid="8"/>
                                        </p:tgtEl>
                                      </p:cBhvr>
                                      <p:to x="100000" y="95000"/>
                                    </p:animScale>
                                    <p:animScale>
                                      <p:cBhvr>
                                        <p:cTn id="74"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533400" y="1524000"/>
            <a:ext cx="8001000" cy="1828800"/>
          </a:xfrm>
        </p:spPr>
        <p:txBody>
          <a:bodyPr/>
          <a:lstStyle/>
          <a:p>
            <a:pPr>
              <a:defRPr/>
            </a:pPr>
            <a:r>
              <a:rPr lang="ar-SA" sz="2400" b="1" dirty="0">
                <a:solidFill>
                  <a:srgbClr val="2D0101"/>
                </a:solidFill>
              </a:rPr>
              <a:t>حتى لا يكون التخطيط الرياضي مضببا يجب الانطلاق من قواعد بيانات ومعلومات وإحصاءات سليمة</a:t>
            </a:r>
            <a:endParaRPr lang="en-US" sz="2400" b="1" dirty="0">
              <a:solidFill>
                <a:srgbClr val="2D0101"/>
              </a:solidFill>
            </a:endParaRPr>
          </a:p>
        </p:txBody>
      </p:sp>
      <p:sp>
        <p:nvSpPr>
          <p:cNvPr id="3" name="Footer Placeholder 2"/>
          <p:cNvSpPr>
            <a:spLocks noGrp="1"/>
          </p:cNvSpPr>
          <p:nvPr>
            <p:ph type="ftr" sz="quarter" idx="11"/>
          </p:nvPr>
        </p:nvSpPr>
        <p:spPr>
          <a:xfrm>
            <a:off x="2057400" y="2590800"/>
            <a:ext cx="5257800" cy="914400"/>
          </a:xfrm>
        </p:spPr>
        <p:txBody>
          <a:bodyPr/>
          <a:lstStyle/>
          <a:p>
            <a:pPr>
              <a:defRPr/>
            </a:pPr>
            <a:r>
              <a:rPr lang="ar-SA" sz="3200" b="1" dirty="0">
                <a:solidFill>
                  <a:srgbClr val="ED0505"/>
                </a:solidFill>
              </a:rPr>
              <a:t>الواقعية</a:t>
            </a:r>
            <a:endParaRPr lang="en-US" sz="3200" b="1" dirty="0">
              <a:solidFill>
                <a:srgbClr val="ED0505"/>
              </a:solidFill>
            </a:endParaRPr>
          </a:p>
        </p:txBody>
      </p:sp>
      <p:sp>
        <p:nvSpPr>
          <p:cNvPr id="15364" name="Footer Placeholder 2"/>
          <p:cNvSpPr txBox="1">
            <a:spLocks/>
          </p:cNvSpPr>
          <p:nvPr/>
        </p:nvSpPr>
        <p:spPr bwMode="auto">
          <a:xfrm>
            <a:off x="914400" y="533400"/>
            <a:ext cx="6858000" cy="914400"/>
          </a:xfrm>
          <a:prstGeom prst="rect">
            <a:avLst/>
          </a:prstGeom>
          <a:noFill/>
          <a:ln w="9525">
            <a:noFill/>
            <a:miter lim="800000"/>
            <a:headEnd/>
            <a:tailEnd/>
          </a:ln>
          <a:effectLst>
            <a:outerShdw dist="12700" dir="2700000" algn="ctr" rotWithShape="0">
              <a:srgbClr val="808080"/>
            </a:outerShdw>
          </a:effectLst>
        </p:spPr>
        <p:txBody>
          <a:bodyPr/>
          <a:lstStyle/>
          <a:p>
            <a:pPr rtl="1">
              <a:defRPr/>
            </a:pPr>
            <a:r>
              <a:rPr lang="ar-SA" sz="2800">
                <a:solidFill>
                  <a:srgbClr val="FF0000"/>
                </a:solidFill>
                <a:latin typeface="Arial" pitchFamily="34" charset="0"/>
              </a:rPr>
              <a:t>البيانات والمعلومات الصحيحة</a:t>
            </a:r>
            <a:endParaRPr lang="en-US" sz="2800">
              <a:solidFill>
                <a:srgbClr val="FF0000"/>
              </a:solidFill>
              <a:latin typeface="Arial" pitchFamily="34" charset="0"/>
            </a:endParaRPr>
          </a:p>
        </p:txBody>
      </p:sp>
      <p:sp>
        <p:nvSpPr>
          <p:cNvPr id="15365" name="Footer Placeholder 2"/>
          <p:cNvSpPr txBox="1">
            <a:spLocks/>
          </p:cNvSpPr>
          <p:nvPr/>
        </p:nvSpPr>
        <p:spPr bwMode="auto">
          <a:xfrm>
            <a:off x="685800" y="3505200"/>
            <a:ext cx="7772400" cy="1981200"/>
          </a:xfrm>
          <a:prstGeom prst="rect">
            <a:avLst/>
          </a:prstGeom>
          <a:noFill/>
          <a:ln w="9525">
            <a:noFill/>
            <a:miter lim="800000"/>
            <a:headEnd/>
            <a:tailEnd/>
          </a:ln>
          <a:effectLst>
            <a:outerShdw dist="12700" dir="2700000" algn="ctr" rotWithShape="0">
              <a:srgbClr val="808080"/>
            </a:outerShdw>
          </a:effectLst>
        </p:spPr>
        <p:txBody>
          <a:bodyPr/>
          <a:lstStyle/>
          <a:p>
            <a:pPr algn="r" rtl="1">
              <a:defRPr/>
            </a:pPr>
            <a:r>
              <a:rPr lang="ar-SA" sz="3200" b="0">
                <a:solidFill>
                  <a:srgbClr val="2D0101"/>
                </a:solidFill>
                <a:latin typeface="Arial" pitchFamily="34" charset="0"/>
              </a:rPr>
              <a:t>يجب ان ينطلق التخطيط الرياضي من واقع المعطيات البشرية والمادية على ان يتسم بالطموح غير المبالغ فيه حتى لا يفاجئ المخطط بالنتائج غير المقبولة </a:t>
            </a:r>
            <a:endParaRPr lang="en-US" sz="3200" b="0">
              <a:solidFill>
                <a:srgbClr val="2D0101"/>
              </a:solidFill>
              <a:latin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905000" y="609600"/>
            <a:ext cx="4978400" cy="457200"/>
          </a:xfrm>
        </p:spPr>
        <p:txBody>
          <a:bodyPr/>
          <a:lstStyle/>
          <a:p>
            <a:pPr algn="ctr">
              <a:defRPr/>
            </a:pPr>
            <a:r>
              <a:rPr lang="ar-SA" sz="3600" b="1" dirty="0">
                <a:solidFill>
                  <a:srgbClr val="ED0505"/>
                </a:solidFill>
              </a:rPr>
              <a:t>الشمول </a:t>
            </a:r>
            <a:endParaRPr lang="en-US" sz="3600" b="1" dirty="0">
              <a:solidFill>
                <a:srgbClr val="ED0505"/>
              </a:solidFill>
            </a:endParaRPr>
          </a:p>
        </p:txBody>
      </p:sp>
      <p:sp>
        <p:nvSpPr>
          <p:cNvPr id="3" name="Footer Placeholder 2"/>
          <p:cNvSpPr>
            <a:spLocks noGrp="1"/>
          </p:cNvSpPr>
          <p:nvPr>
            <p:ph type="ftr" sz="quarter" idx="11"/>
          </p:nvPr>
        </p:nvSpPr>
        <p:spPr>
          <a:xfrm>
            <a:off x="2628900" y="3276600"/>
            <a:ext cx="3962400" cy="457200"/>
          </a:xfrm>
        </p:spPr>
        <p:txBody>
          <a:bodyPr/>
          <a:lstStyle/>
          <a:p>
            <a:pPr>
              <a:defRPr/>
            </a:pPr>
            <a:r>
              <a:rPr lang="ar-SA" sz="3200" b="1" dirty="0">
                <a:solidFill>
                  <a:srgbClr val="ED0505"/>
                </a:solidFill>
              </a:rPr>
              <a:t>التدرج </a:t>
            </a:r>
            <a:endParaRPr lang="en-US" sz="3200" b="1" dirty="0">
              <a:solidFill>
                <a:srgbClr val="ED0505"/>
              </a:solidFill>
            </a:endParaRPr>
          </a:p>
        </p:txBody>
      </p:sp>
      <p:sp>
        <p:nvSpPr>
          <p:cNvPr id="4" name="Footer Placeholder 2"/>
          <p:cNvSpPr txBox="1">
            <a:spLocks/>
          </p:cNvSpPr>
          <p:nvPr/>
        </p:nvSpPr>
        <p:spPr bwMode="auto">
          <a:xfrm>
            <a:off x="457200" y="1498600"/>
            <a:ext cx="8305800" cy="914400"/>
          </a:xfrm>
          <a:prstGeom prst="rect">
            <a:avLst/>
          </a:prstGeom>
          <a:noFill/>
          <a:ln w="9525">
            <a:noFill/>
            <a:miter lim="800000"/>
            <a:headEnd/>
            <a:tailEnd/>
          </a:ln>
          <a:effectLst>
            <a:outerShdw dist="12700" dir="2700000" algn="ctr" rotWithShape="0">
              <a:srgbClr val="808080"/>
            </a:outerShdw>
          </a:effectLst>
        </p:spPr>
        <p:txBody>
          <a:bodyPr/>
          <a:lstStyle/>
          <a:p>
            <a:pPr algn="r" rtl="1" eaLnBrk="0" hangingPunct="0">
              <a:defRPr/>
            </a:pPr>
            <a:r>
              <a:rPr lang="ar-SA" sz="2800">
                <a:solidFill>
                  <a:srgbClr val="2D0101"/>
                </a:solidFill>
              </a:rPr>
              <a:t>يجب أن تتسم الخطة بالشمول، ويعني ذلك أن تهتم الخطة بإعداد الرياضي من جميع الجوانب ( البد نية و المهاريه والخططية والنفسية والعقلية والغذائية ) بهدف الوصول إلى قمة المستوى</a:t>
            </a:r>
            <a:r>
              <a:rPr lang="en-US" sz="2800">
                <a:solidFill>
                  <a:srgbClr val="2D0101"/>
                </a:solidFill>
              </a:rPr>
              <a:t>.</a:t>
            </a:r>
          </a:p>
        </p:txBody>
      </p:sp>
      <p:sp>
        <p:nvSpPr>
          <p:cNvPr id="6" name="Footer Placeholder 2"/>
          <p:cNvSpPr txBox="1">
            <a:spLocks/>
          </p:cNvSpPr>
          <p:nvPr/>
        </p:nvSpPr>
        <p:spPr bwMode="auto">
          <a:xfrm>
            <a:off x="469900" y="4267200"/>
            <a:ext cx="8305800" cy="914400"/>
          </a:xfrm>
          <a:prstGeom prst="rect">
            <a:avLst/>
          </a:prstGeom>
          <a:noFill/>
          <a:ln w="9525">
            <a:noFill/>
            <a:miter lim="800000"/>
            <a:headEnd/>
            <a:tailEnd/>
          </a:ln>
          <a:effectLst>
            <a:outerShdw dist="12700" dir="2700000" algn="ctr" rotWithShape="0">
              <a:srgbClr val="808080"/>
            </a:outerShdw>
          </a:effectLst>
        </p:spPr>
        <p:txBody>
          <a:bodyPr/>
          <a:lstStyle/>
          <a:p>
            <a:pPr rtl="1">
              <a:defRPr/>
            </a:pPr>
            <a:r>
              <a:rPr lang="ar-SA" sz="2800"/>
              <a:t>يقصد به التدرج في تحقيق الأهداف والإجراءات والوسائل المستخدمة في تنفيذ الخطط في ضوء توزيع زمني امثل</a:t>
            </a:r>
            <a:endParaRPr lang="en-US" sz="2800">
              <a:solidFill>
                <a:srgbClr val="002060"/>
              </a:solidFill>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6"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wipe(down)">
                                      <p:cBhvr>
                                        <p:cTn id="29" dur="580">
                                          <p:stCondLst>
                                            <p:cond delay="0"/>
                                          </p:stCondLst>
                                        </p:cTn>
                                        <p:tgtEl>
                                          <p:spTgt spid="4">
                                            <p:txEl>
                                              <p:pRg st="0" end="0"/>
                                            </p:txEl>
                                          </p:spTgt>
                                        </p:tgtEl>
                                      </p:cBhvr>
                                    </p:animEffect>
                                    <p:anim calcmode="lin" valueType="num">
                                      <p:cBhvr>
                                        <p:cTn id="30"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4">
                                            <p:txEl>
                                              <p:pRg st="0" end="0"/>
                                            </p:txEl>
                                          </p:spTgt>
                                        </p:tgtEl>
                                      </p:cBhvr>
                                      <p:to x="100000" y="60000"/>
                                    </p:animScale>
                                    <p:animScale>
                                      <p:cBhvr>
                                        <p:cTn id="36" dur="166" decel="50000">
                                          <p:stCondLst>
                                            <p:cond delay="676"/>
                                          </p:stCondLst>
                                        </p:cTn>
                                        <p:tgtEl>
                                          <p:spTgt spid="4">
                                            <p:txEl>
                                              <p:pRg st="0" end="0"/>
                                            </p:txEl>
                                          </p:spTgt>
                                        </p:tgtEl>
                                      </p:cBhvr>
                                      <p:to x="100000" y="100000"/>
                                    </p:animScale>
                                    <p:animScale>
                                      <p:cBhvr>
                                        <p:cTn id="37" dur="26">
                                          <p:stCondLst>
                                            <p:cond delay="1312"/>
                                          </p:stCondLst>
                                        </p:cTn>
                                        <p:tgtEl>
                                          <p:spTgt spid="4">
                                            <p:txEl>
                                              <p:pRg st="0" end="0"/>
                                            </p:txEl>
                                          </p:spTgt>
                                        </p:tgtEl>
                                      </p:cBhvr>
                                      <p:to x="100000" y="80000"/>
                                    </p:animScale>
                                    <p:animScale>
                                      <p:cBhvr>
                                        <p:cTn id="38" dur="166" decel="50000">
                                          <p:stCondLst>
                                            <p:cond delay="1338"/>
                                          </p:stCondLst>
                                        </p:cTn>
                                        <p:tgtEl>
                                          <p:spTgt spid="4">
                                            <p:txEl>
                                              <p:pRg st="0" end="0"/>
                                            </p:txEl>
                                          </p:spTgt>
                                        </p:tgtEl>
                                      </p:cBhvr>
                                      <p:to x="100000" y="100000"/>
                                    </p:animScale>
                                    <p:animScale>
                                      <p:cBhvr>
                                        <p:cTn id="39" dur="26">
                                          <p:stCondLst>
                                            <p:cond delay="1642"/>
                                          </p:stCondLst>
                                        </p:cTn>
                                        <p:tgtEl>
                                          <p:spTgt spid="4">
                                            <p:txEl>
                                              <p:pRg st="0" end="0"/>
                                            </p:txEl>
                                          </p:spTgt>
                                        </p:tgtEl>
                                      </p:cBhvr>
                                      <p:to x="100000" y="90000"/>
                                    </p:animScale>
                                    <p:animScale>
                                      <p:cBhvr>
                                        <p:cTn id="40" dur="166" decel="50000">
                                          <p:stCondLst>
                                            <p:cond delay="1668"/>
                                          </p:stCondLst>
                                        </p:cTn>
                                        <p:tgtEl>
                                          <p:spTgt spid="4">
                                            <p:txEl>
                                              <p:pRg st="0" end="0"/>
                                            </p:txEl>
                                          </p:spTgt>
                                        </p:tgtEl>
                                      </p:cBhvr>
                                      <p:to x="100000" y="100000"/>
                                    </p:animScale>
                                    <p:animScale>
                                      <p:cBhvr>
                                        <p:cTn id="41" dur="26">
                                          <p:stCondLst>
                                            <p:cond delay="1808"/>
                                          </p:stCondLst>
                                        </p:cTn>
                                        <p:tgtEl>
                                          <p:spTgt spid="4">
                                            <p:txEl>
                                              <p:pRg st="0" end="0"/>
                                            </p:txEl>
                                          </p:spTgt>
                                        </p:tgtEl>
                                      </p:cBhvr>
                                      <p:to x="100000" y="95000"/>
                                    </p:animScale>
                                    <p:animScale>
                                      <p:cBhvr>
                                        <p:cTn id="42" dur="166" decel="50000">
                                          <p:stCondLst>
                                            <p:cond delay="1834"/>
                                          </p:stCondLst>
                                        </p:cTn>
                                        <p:tgtEl>
                                          <p:spTgt spid="4">
                                            <p:txEl>
                                              <p:pRg st="0" end="0"/>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ppt_w</p:attrName>
                                        </p:attrNameLst>
                                      </p:cBhvr>
                                      <p:tavLst>
                                        <p:tav tm="0">
                                          <p:val>
                                            <p:fltVal val="0"/>
                                          </p:val>
                                        </p:tav>
                                        <p:tav tm="100000">
                                          <p:val>
                                            <p:strVal val="#ppt_w"/>
                                          </p:val>
                                        </p:tav>
                                      </p:tavLst>
                                    </p:anim>
                                    <p:anim calcmode="lin" valueType="num">
                                      <p:cBhvr>
                                        <p:cTn id="48" dur="500" fill="hold"/>
                                        <p:tgtEl>
                                          <p:spTgt spid="6"/>
                                        </p:tgtEl>
                                        <p:attrNameLst>
                                          <p:attrName>ppt_h</p:attrName>
                                        </p:attrNameLst>
                                      </p:cBhvr>
                                      <p:tavLst>
                                        <p:tav tm="0">
                                          <p:val>
                                            <p:fltVal val="0"/>
                                          </p:val>
                                        </p:tav>
                                        <p:tav tm="100000">
                                          <p:val>
                                            <p:strVal val="#ppt_h"/>
                                          </p:val>
                                        </p:tav>
                                      </p:tavLst>
                                    </p:anim>
                                    <p:animEffect transition="in" filter="fade">
                                      <p:cBhvr>
                                        <p:cTn id="49" dur="500"/>
                                        <p:tgtEl>
                                          <p:spTgt spid="6"/>
                                        </p:tgtEl>
                                      </p:cBhvr>
                                    </p:animEffect>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nodeType="clickEffect">
                                  <p:stCondLst>
                                    <p:cond delay="0"/>
                                  </p:stCondLst>
                                  <p:childTnLst>
                                    <p:set>
                                      <p:cBhvr>
                                        <p:cTn id="53" dur="1" fill="hold">
                                          <p:stCondLst>
                                            <p:cond delay="0"/>
                                          </p:stCondLst>
                                        </p:cTn>
                                        <p:tgtEl>
                                          <p:spTgt spid="6">
                                            <p:txEl>
                                              <p:pRg st="0" end="0"/>
                                            </p:txEl>
                                          </p:spTgt>
                                        </p:tgtEl>
                                        <p:attrNameLst>
                                          <p:attrName>style.visibility</p:attrName>
                                        </p:attrNameLst>
                                      </p:cBhvr>
                                      <p:to>
                                        <p:strVal val="visible"/>
                                      </p:to>
                                    </p:set>
                                    <p:animEffect transition="in" filter="wipe(down)">
                                      <p:cBhvr>
                                        <p:cTn id="54" dur="580">
                                          <p:stCondLst>
                                            <p:cond delay="0"/>
                                          </p:stCondLst>
                                        </p:cTn>
                                        <p:tgtEl>
                                          <p:spTgt spid="6">
                                            <p:txEl>
                                              <p:pRg st="0" end="0"/>
                                            </p:txEl>
                                          </p:spTgt>
                                        </p:tgtEl>
                                      </p:cBhvr>
                                    </p:animEffect>
                                    <p:anim calcmode="lin" valueType="num">
                                      <p:cBhvr>
                                        <p:cTn id="55"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60" dur="26">
                                          <p:stCondLst>
                                            <p:cond delay="650"/>
                                          </p:stCondLst>
                                        </p:cTn>
                                        <p:tgtEl>
                                          <p:spTgt spid="6">
                                            <p:txEl>
                                              <p:pRg st="0" end="0"/>
                                            </p:txEl>
                                          </p:spTgt>
                                        </p:tgtEl>
                                      </p:cBhvr>
                                      <p:to x="100000" y="60000"/>
                                    </p:animScale>
                                    <p:animScale>
                                      <p:cBhvr>
                                        <p:cTn id="61" dur="166" decel="50000">
                                          <p:stCondLst>
                                            <p:cond delay="676"/>
                                          </p:stCondLst>
                                        </p:cTn>
                                        <p:tgtEl>
                                          <p:spTgt spid="6">
                                            <p:txEl>
                                              <p:pRg st="0" end="0"/>
                                            </p:txEl>
                                          </p:spTgt>
                                        </p:tgtEl>
                                      </p:cBhvr>
                                      <p:to x="100000" y="100000"/>
                                    </p:animScale>
                                    <p:animScale>
                                      <p:cBhvr>
                                        <p:cTn id="62" dur="26">
                                          <p:stCondLst>
                                            <p:cond delay="1312"/>
                                          </p:stCondLst>
                                        </p:cTn>
                                        <p:tgtEl>
                                          <p:spTgt spid="6">
                                            <p:txEl>
                                              <p:pRg st="0" end="0"/>
                                            </p:txEl>
                                          </p:spTgt>
                                        </p:tgtEl>
                                      </p:cBhvr>
                                      <p:to x="100000" y="80000"/>
                                    </p:animScale>
                                    <p:animScale>
                                      <p:cBhvr>
                                        <p:cTn id="63" dur="166" decel="50000">
                                          <p:stCondLst>
                                            <p:cond delay="1338"/>
                                          </p:stCondLst>
                                        </p:cTn>
                                        <p:tgtEl>
                                          <p:spTgt spid="6">
                                            <p:txEl>
                                              <p:pRg st="0" end="0"/>
                                            </p:txEl>
                                          </p:spTgt>
                                        </p:tgtEl>
                                      </p:cBhvr>
                                      <p:to x="100000" y="100000"/>
                                    </p:animScale>
                                    <p:animScale>
                                      <p:cBhvr>
                                        <p:cTn id="64" dur="26">
                                          <p:stCondLst>
                                            <p:cond delay="1642"/>
                                          </p:stCondLst>
                                        </p:cTn>
                                        <p:tgtEl>
                                          <p:spTgt spid="6">
                                            <p:txEl>
                                              <p:pRg st="0" end="0"/>
                                            </p:txEl>
                                          </p:spTgt>
                                        </p:tgtEl>
                                      </p:cBhvr>
                                      <p:to x="100000" y="90000"/>
                                    </p:animScale>
                                    <p:animScale>
                                      <p:cBhvr>
                                        <p:cTn id="65" dur="166" decel="50000">
                                          <p:stCondLst>
                                            <p:cond delay="1668"/>
                                          </p:stCondLst>
                                        </p:cTn>
                                        <p:tgtEl>
                                          <p:spTgt spid="6">
                                            <p:txEl>
                                              <p:pRg st="0" end="0"/>
                                            </p:txEl>
                                          </p:spTgt>
                                        </p:tgtEl>
                                      </p:cBhvr>
                                      <p:to x="100000" y="100000"/>
                                    </p:animScale>
                                    <p:animScale>
                                      <p:cBhvr>
                                        <p:cTn id="66" dur="26">
                                          <p:stCondLst>
                                            <p:cond delay="1808"/>
                                          </p:stCondLst>
                                        </p:cTn>
                                        <p:tgtEl>
                                          <p:spTgt spid="6">
                                            <p:txEl>
                                              <p:pRg st="0" end="0"/>
                                            </p:txEl>
                                          </p:spTgt>
                                        </p:tgtEl>
                                      </p:cBhvr>
                                      <p:to x="100000" y="95000"/>
                                    </p:animScale>
                                    <p:animScale>
                                      <p:cBhvr>
                                        <p:cTn id="67" dur="166" decel="50000">
                                          <p:stCondLst>
                                            <p:cond delay="1834"/>
                                          </p:stCondLst>
                                        </p:cTn>
                                        <p:tgtEl>
                                          <p:spTgt spid="6">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533400" y="1447800"/>
            <a:ext cx="7924800" cy="1524000"/>
          </a:xfrm>
        </p:spPr>
        <p:txBody>
          <a:bodyPr/>
          <a:lstStyle/>
          <a:p>
            <a:pPr>
              <a:defRPr/>
            </a:pPr>
            <a:r>
              <a:rPr lang="ar-SA" sz="2800" b="1" dirty="0">
                <a:solidFill>
                  <a:srgbClr val="002060"/>
                </a:solidFill>
              </a:rPr>
              <a:t>يجب أن تتسم الخطة بالمرونة واستيعاب المزيد من المتغيرات التي تظهر نتيجة للتطبيق وتغير الظروف بما يحقق الأهداف العامة للخطة، وكذلك للعمل على تحسين و تطوير الخطة بصفة مستمرة</a:t>
            </a:r>
            <a:endParaRPr lang="ar-EG" sz="2800" b="1" dirty="0" smtClean="0">
              <a:solidFill>
                <a:srgbClr val="002060"/>
              </a:solidFill>
            </a:endParaRPr>
          </a:p>
          <a:p>
            <a:pPr>
              <a:defRPr/>
            </a:pPr>
            <a:endParaRPr lang="en-US" sz="3200" b="1" dirty="0">
              <a:solidFill>
                <a:srgbClr val="002060"/>
              </a:solidFill>
            </a:endParaRPr>
          </a:p>
        </p:txBody>
      </p:sp>
      <p:sp>
        <p:nvSpPr>
          <p:cNvPr id="3" name="Footer Placeholder 2"/>
          <p:cNvSpPr>
            <a:spLocks noGrp="1"/>
          </p:cNvSpPr>
          <p:nvPr>
            <p:ph type="ftr" sz="quarter" idx="11"/>
          </p:nvPr>
        </p:nvSpPr>
        <p:spPr>
          <a:xfrm>
            <a:off x="2971800" y="609600"/>
            <a:ext cx="3276600" cy="685800"/>
          </a:xfrm>
        </p:spPr>
        <p:txBody>
          <a:bodyPr/>
          <a:lstStyle/>
          <a:p>
            <a:pPr>
              <a:defRPr/>
            </a:pPr>
            <a:r>
              <a:rPr lang="ar-SA" sz="3200" b="1" dirty="0">
                <a:solidFill>
                  <a:srgbClr val="ED0505"/>
                </a:solidFill>
              </a:rPr>
              <a:t>المرونة </a:t>
            </a:r>
            <a:endParaRPr lang="en-US" sz="3200" b="1" dirty="0">
              <a:solidFill>
                <a:srgbClr val="ED0505"/>
              </a:solidFill>
            </a:endParaRPr>
          </a:p>
        </p:txBody>
      </p:sp>
      <p:sp>
        <p:nvSpPr>
          <p:cNvPr id="17412" name="Footer Placeholder 2"/>
          <p:cNvSpPr txBox="1">
            <a:spLocks/>
          </p:cNvSpPr>
          <p:nvPr/>
        </p:nvSpPr>
        <p:spPr bwMode="auto">
          <a:xfrm>
            <a:off x="2590800" y="3111500"/>
            <a:ext cx="3886200" cy="685800"/>
          </a:xfrm>
          <a:prstGeom prst="rect">
            <a:avLst/>
          </a:prstGeom>
          <a:noFill/>
          <a:ln w="9525">
            <a:noFill/>
            <a:miter lim="800000"/>
            <a:headEnd/>
            <a:tailEnd/>
          </a:ln>
          <a:effectLst>
            <a:outerShdw dist="12700" dir="2700000" algn="ctr" rotWithShape="0">
              <a:srgbClr val="808080"/>
            </a:outerShdw>
          </a:effectLst>
        </p:spPr>
        <p:txBody>
          <a:bodyPr/>
          <a:lstStyle/>
          <a:p>
            <a:pPr rtl="1">
              <a:defRPr/>
            </a:pPr>
            <a:r>
              <a:rPr lang="ar-SA" sz="3200">
                <a:solidFill>
                  <a:srgbClr val="FF0000"/>
                </a:solidFill>
                <a:latin typeface="Arial" pitchFamily="34" charset="0"/>
              </a:rPr>
              <a:t>الاستغلال الامثل للإمكانات </a:t>
            </a:r>
            <a:endParaRPr lang="en-US" sz="3200">
              <a:solidFill>
                <a:srgbClr val="FF0000"/>
              </a:solidFill>
              <a:latin typeface="Arial" pitchFamily="34" charset="0"/>
            </a:endParaRPr>
          </a:p>
        </p:txBody>
      </p:sp>
      <p:sp>
        <p:nvSpPr>
          <p:cNvPr id="17413" name="Date Placeholder 1"/>
          <p:cNvSpPr txBox="1">
            <a:spLocks/>
          </p:cNvSpPr>
          <p:nvPr/>
        </p:nvSpPr>
        <p:spPr bwMode="auto">
          <a:xfrm>
            <a:off x="622300" y="4038600"/>
            <a:ext cx="7924800" cy="1524000"/>
          </a:xfrm>
          <a:prstGeom prst="rect">
            <a:avLst/>
          </a:prstGeom>
          <a:noFill/>
          <a:ln w="9525">
            <a:noFill/>
            <a:miter lim="800000"/>
            <a:headEnd/>
            <a:tailEnd/>
          </a:ln>
          <a:effectLst>
            <a:outerShdw dist="12700" dir="2700000" algn="ctr" rotWithShape="0">
              <a:srgbClr val="808080"/>
            </a:outerShdw>
          </a:effectLst>
        </p:spPr>
        <p:txBody>
          <a:bodyPr/>
          <a:lstStyle/>
          <a:p>
            <a:pPr algn="r" rtl="1">
              <a:defRPr/>
            </a:pPr>
            <a:r>
              <a:rPr lang="ar-SA" sz="3200">
                <a:solidFill>
                  <a:srgbClr val="002060"/>
                </a:solidFill>
                <a:latin typeface="Arial" pitchFamily="34" charset="0"/>
              </a:rPr>
              <a:t>يجب ان يتم التخطيط في إطار ما هو متاح من إمكانات وما سيتم تدبيره من موارد</a:t>
            </a:r>
            <a:endParaRPr lang="en-US" sz="3200">
              <a:solidFill>
                <a:srgbClr val="002060"/>
              </a:solidFill>
              <a:latin typeface="Arial"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990600" y="685800"/>
            <a:ext cx="6705600" cy="838200"/>
          </a:xfrm>
        </p:spPr>
        <p:txBody>
          <a:bodyPr/>
          <a:lstStyle/>
          <a:p>
            <a:pPr>
              <a:defRPr/>
            </a:pPr>
            <a:r>
              <a:rPr lang="ar-SA" sz="3600" b="1" dirty="0">
                <a:solidFill>
                  <a:srgbClr val="FF0000"/>
                </a:solidFill>
              </a:rPr>
              <a:t>التنسيق </a:t>
            </a:r>
            <a:endParaRPr lang="en-US" sz="3600" b="1" dirty="0">
              <a:solidFill>
                <a:srgbClr val="FF0000"/>
              </a:solidFill>
            </a:endParaRPr>
          </a:p>
        </p:txBody>
      </p:sp>
      <p:sp>
        <p:nvSpPr>
          <p:cNvPr id="5" name="Date Placeholder 1"/>
          <p:cNvSpPr>
            <a:spLocks noGrp="1"/>
          </p:cNvSpPr>
          <p:nvPr>
            <p:ph type="dt" sz="quarter" idx="10"/>
          </p:nvPr>
        </p:nvSpPr>
        <p:spPr>
          <a:xfrm>
            <a:off x="533400" y="1447800"/>
            <a:ext cx="7924800" cy="1066800"/>
          </a:xfrm>
        </p:spPr>
        <p:txBody>
          <a:bodyPr/>
          <a:lstStyle/>
          <a:p>
            <a:pPr>
              <a:defRPr/>
            </a:pPr>
            <a:r>
              <a:rPr lang="ar-SA" sz="2400" b="1" dirty="0">
                <a:solidFill>
                  <a:srgbClr val="2D0101"/>
                </a:solidFill>
              </a:rPr>
              <a:t>يجب ان يتم التنسيق بين الأجهزة الفنية والإدارية القائمة على التخطيط والتنفيذ لضمان نجاح التخطيط</a:t>
            </a:r>
            <a:endParaRPr lang="en-US" sz="2400" b="1" dirty="0">
              <a:solidFill>
                <a:srgbClr val="2D0101"/>
              </a:solidFill>
            </a:endParaRPr>
          </a:p>
        </p:txBody>
      </p:sp>
      <p:sp>
        <p:nvSpPr>
          <p:cNvPr id="6" name="Footer Placeholder 2"/>
          <p:cNvSpPr txBox="1">
            <a:spLocks/>
          </p:cNvSpPr>
          <p:nvPr/>
        </p:nvSpPr>
        <p:spPr bwMode="auto">
          <a:xfrm>
            <a:off x="1168400" y="2336800"/>
            <a:ext cx="6705600" cy="609600"/>
          </a:xfrm>
          <a:prstGeom prst="rect">
            <a:avLst/>
          </a:prstGeom>
          <a:noFill/>
          <a:ln w="9525">
            <a:noFill/>
            <a:miter lim="800000"/>
            <a:headEnd/>
            <a:tailEnd/>
          </a:ln>
          <a:effectLst>
            <a:outerShdw dist="12700" dir="2700000" algn="ctr" rotWithShape="0">
              <a:srgbClr val="808080"/>
            </a:outerShdw>
          </a:effectLst>
        </p:spPr>
        <p:txBody>
          <a:bodyPr/>
          <a:lstStyle/>
          <a:p>
            <a:pPr rtl="1">
              <a:defRPr/>
            </a:pPr>
            <a:r>
              <a:rPr lang="ar-SA" sz="3200">
                <a:solidFill>
                  <a:srgbClr val="ED0505"/>
                </a:solidFill>
                <a:latin typeface="Arial" pitchFamily="34" charset="0"/>
              </a:rPr>
              <a:t>المشاركة الجماعية </a:t>
            </a:r>
            <a:endParaRPr lang="en-US" sz="3200">
              <a:solidFill>
                <a:srgbClr val="ED0505"/>
              </a:solidFill>
              <a:latin typeface="Arial" pitchFamily="34" charset="0"/>
            </a:endParaRPr>
          </a:p>
        </p:txBody>
      </p:sp>
      <p:sp>
        <p:nvSpPr>
          <p:cNvPr id="18437" name="Date Placeholder 1"/>
          <p:cNvSpPr txBox="1">
            <a:spLocks/>
          </p:cNvSpPr>
          <p:nvPr/>
        </p:nvSpPr>
        <p:spPr bwMode="auto">
          <a:xfrm>
            <a:off x="381000" y="2997200"/>
            <a:ext cx="8229600" cy="1066800"/>
          </a:xfrm>
          <a:prstGeom prst="rect">
            <a:avLst/>
          </a:prstGeom>
          <a:noFill/>
          <a:ln w="9525">
            <a:noFill/>
            <a:miter lim="800000"/>
            <a:headEnd/>
            <a:tailEnd/>
          </a:ln>
          <a:effectLst>
            <a:outerShdw dist="12700" dir="2700000" algn="ctr" rotWithShape="0">
              <a:srgbClr val="808080"/>
            </a:outerShdw>
          </a:effectLst>
        </p:spPr>
        <p:txBody>
          <a:bodyPr/>
          <a:lstStyle/>
          <a:p>
            <a:pPr algn="r" rtl="1">
              <a:defRPr/>
            </a:pPr>
            <a:r>
              <a:rPr lang="ar-SA" sz="2400">
                <a:solidFill>
                  <a:srgbClr val="002060"/>
                </a:solidFill>
                <a:latin typeface="Arial" pitchFamily="34" charset="0"/>
              </a:rPr>
              <a:t>جب ان يشارك في التخطيط (خاصة طويل المدى</a:t>
            </a:r>
            <a:r>
              <a:rPr lang="en-US" sz="2400">
                <a:solidFill>
                  <a:srgbClr val="002060"/>
                </a:solidFill>
                <a:latin typeface="Arial" pitchFamily="34" charset="0"/>
              </a:rPr>
              <a:t>(</a:t>
            </a:r>
            <a:r>
              <a:rPr lang="ar-SA" sz="2400">
                <a:solidFill>
                  <a:srgbClr val="002060"/>
                </a:solidFill>
                <a:latin typeface="Arial" pitchFamily="34" charset="0"/>
              </a:rPr>
              <a:t>ممثلون من المستويات العاملة في مجال التدريب الرياضي لتزويد التخطيط بخبرات تمثل كافة مستويات التدريب</a:t>
            </a:r>
            <a:endParaRPr lang="en-US" sz="2400">
              <a:solidFill>
                <a:srgbClr val="002060"/>
              </a:solidFill>
              <a:latin typeface="Arial" pitchFamily="34" charset="0"/>
            </a:endParaRPr>
          </a:p>
        </p:txBody>
      </p:sp>
      <p:sp>
        <p:nvSpPr>
          <p:cNvPr id="8" name="Footer Placeholder 2"/>
          <p:cNvSpPr txBox="1">
            <a:spLocks/>
          </p:cNvSpPr>
          <p:nvPr/>
        </p:nvSpPr>
        <p:spPr bwMode="auto">
          <a:xfrm>
            <a:off x="1130300" y="4064000"/>
            <a:ext cx="6705600" cy="609600"/>
          </a:xfrm>
          <a:prstGeom prst="rect">
            <a:avLst/>
          </a:prstGeom>
          <a:noFill/>
          <a:ln w="9525">
            <a:noFill/>
            <a:miter lim="800000"/>
            <a:headEnd/>
            <a:tailEnd/>
          </a:ln>
          <a:effectLst>
            <a:outerShdw dist="12700" dir="2700000" algn="ctr" rotWithShape="0">
              <a:srgbClr val="808080"/>
            </a:outerShdw>
          </a:effectLst>
        </p:spPr>
        <p:txBody>
          <a:bodyPr/>
          <a:lstStyle/>
          <a:p>
            <a:pPr rtl="1">
              <a:defRPr/>
            </a:pPr>
            <a:r>
              <a:rPr lang="ar-SA" sz="3200">
                <a:solidFill>
                  <a:srgbClr val="FF0000"/>
                </a:solidFill>
                <a:latin typeface="Arial" pitchFamily="34" charset="0"/>
              </a:rPr>
              <a:t>الاقتصادية</a:t>
            </a:r>
            <a:r>
              <a:rPr lang="en-US" sz="3200">
                <a:solidFill>
                  <a:srgbClr val="FF0000"/>
                </a:solidFill>
                <a:latin typeface="Arial" pitchFamily="34" charset="0"/>
              </a:rPr>
              <a:t> </a:t>
            </a:r>
          </a:p>
        </p:txBody>
      </p:sp>
      <p:sp>
        <p:nvSpPr>
          <p:cNvPr id="18439" name="Date Placeholder 1"/>
          <p:cNvSpPr txBox="1">
            <a:spLocks/>
          </p:cNvSpPr>
          <p:nvPr/>
        </p:nvSpPr>
        <p:spPr bwMode="auto">
          <a:xfrm>
            <a:off x="406400" y="4800600"/>
            <a:ext cx="8229600" cy="1066800"/>
          </a:xfrm>
          <a:prstGeom prst="rect">
            <a:avLst/>
          </a:prstGeom>
          <a:noFill/>
          <a:ln w="9525">
            <a:noFill/>
            <a:miter lim="800000"/>
            <a:headEnd/>
            <a:tailEnd/>
          </a:ln>
          <a:effectLst>
            <a:outerShdw dist="12700" dir="2700000" algn="ctr" rotWithShape="0">
              <a:srgbClr val="808080"/>
            </a:outerShdw>
          </a:effectLst>
        </p:spPr>
        <p:txBody>
          <a:bodyPr/>
          <a:lstStyle/>
          <a:p>
            <a:pPr algn="r" rtl="1">
              <a:defRPr/>
            </a:pPr>
            <a:r>
              <a:rPr lang="ar-SA" sz="2800">
                <a:solidFill>
                  <a:srgbClr val="7030A0"/>
                </a:solidFill>
                <a:latin typeface="Arial" pitchFamily="34" charset="0"/>
              </a:rPr>
              <a:t>توفير الجهد والمال والوقت مبدأ أساسي في التخطيط للتدريب الرياضي </a:t>
            </a:r>
            <a:endParaRPr lang="en-US" sz="2800">
              <a:solidFill>
                <a:srgbClr val="7030A0"/>
              </a:solidFill>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 calcmode="lin" valueType="num">
                                      <p:cBhvr>
                                        <p:cTn id="25" dur="1000" fill="hold"/>
                                        <p:tgtEl>
                                          <p:spTgt spid="8"/>
                                        </p:tgtEl>
                                        <p:attrNameLst>
                                          <p:attrName>style.rotation</p:attrName>
                                        </p:attrNameLst>
                                      </p:cBhvr>
                                      <p:tavLst>
                                        <p:tav tm="0">
                                          <p:val>
                                            <p:fltVal val="90"/>
                                          </p:val>
                                        </p:tav>
                                        <p:tav tm="100000">
                                          <p:val>
                                            <p:fltVal val="0"/>
                                          </p:val>
                                        </p:tav>
                                      </p:tavLst>
                                    </p:anim>
                                    <p:animEffect transition="in" filter="fade">
                                      <p:cBhvr>
                                        <p:cTn id="2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990600" y="685800"/>
            <a:ext cx="6705600" cy="838200"/>
          </a:xfrm>
        </p:spPr>
        <p:txBody>
          <a:bodyPr/>
          <a:lstStyle/>
          <a:p>
            <a:pPr>
              <a:defRPr/>
            </a:pPr>
            <a:r>
              <a:rPr lang="ar-EG" sz="3600" b="1" dirty="0" smtClean="0">
                <a:solidFill>
                  <a:srgbClr val="C40404"/>
                </a:solidFill>
              </a:rPr>
              <a:t>نقطة تفسير ... !</a:t>
            </a:r>
            <a:endParaRPr lang="en-US" sz="3600" b="1" dirty="0">
              <a:solidFill>
                <a:srgbClr val="C40404"/>
              </a:solidFill>
            </a:endParaRPr>
          </a:p>
        </p:txBody>
      </p:sp>
      <p:pic>
        <p:nvPicPr>
          <p:cNvPr id="4" name="Picture 4" descr="iStock_000005465074Small"/>
          <p:cNvPicPr>
            <a:picLocks noChangeAspect="1" noChangeArrowheads="1"/>
          </p:cNvPicPr>
          <p:nvPr/>
        </p:nvPicPr>
        <p:blipFill>
          <a:blip r:embed="rId2">
            <a:extLst/>
          </a:blip>
          <a:srcRect/>
          <a:stretch>
            <a:fillRect/>
          </a:stretch>
        </p:blipFill>
        <p:spPr bwMode="auto">
          <a:xfrm>
            <a:off x="990600" y="1447800"/>
            <a:ext cx="7239000" cy="4419600"/>
          </a:xfrm>
          <a:prstGeom prst="rect">
            <a:avLst/>
          </a:prstGeom>
          <a:ln>
            <a:noFill/>
          </a:ln>
          <a:effectLst>
            <a:softEdge rad="112500"/>
          </a:effectLs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6"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2324100" y="2654300"/>
            <a:ext cx="4343400" cy="990600"/>
          </a:xfrm>
        </p:spPr>
        <p:txBody>
          <a:bodyPr/>
          <a:lstStyle/>
          <a:p>
            <a:pPr algn="ctr">
              <a:defRPr/>
            </a:pPr>
            <a:r>
              <a:rPr lang="ar-SA" sz="3600" b="1" dirty="0">
                <a:solidFill>
                  <a:srgbClr val="2D0101"/>
                </a:solidFill>
              </a:rPr>
              <a:t>التخطيط </a:t>
            </a:r>
            <a:r>
              <a:rPr lang="ar-EG" sz="3600" b="1" dirty="0">
                <a:solidFill>
                  <a:srgbClr val="2D0101"/>
                </a:solidFill>
              </a:rPr>
              <a:t>لل</a:t>
            </a:r>
            <a:r>
              <a:rPr lang="ar-SA" sz="3600" b="1" dirty="0">
                <a:solidFill>
                  <a:srgbClr val="2D0101"/>
                </a:solidFill>
              </a:rPr>
              <a:t>تدريب </a:t>
            </a:r>
            <a:r>
              <a:rPr lang="ar-EG" sz="3600" b="1" dirty="0">
                <a:solidFill>
                  <a:srgbClr val="2D0101"/>
                </a:solidFill>
              </a:rPr>
              <a:t>ا</a:t>
            </a:r>
            <a:r>
              <a:rPr lang="ar-SA" sz="3600" b="1" dirty="0">
                <a:solidFill>
                  <a:srgbClr val="2D0101"/>
                </a:solidFill>
              </a:rPr>
              <a:t>لرياضي</a:t>
            </a:r>
            <a:endParaRPr lang="en-US" sz="3600" b="1" dirty="0">
              <a:solidFill>
                <a:srgbClr val="2D0101"/>
              </a:solidFill>
            </a:endParaRPr>
          </a:p>
          <a:p>
            <a:pPr>
              <a:defRPr/>
            </a:pPr>
            <a:r>
              <a:rPr lang="ar-EG" sz="3600" b="1" dirty="0">
                <a:solidFill>
                  <a:srgbClr val="2D0101"/>
                </a:solidFill>
              </a:rPr>
              <a:t/>
            </a:r>
            <a:br>
              <a:rPr lang="ar-EG" sz="3600" b="1" dirty="0">
                <a:solidFill>
                  <a:srgbClr val="2D0101"/>
                </a:solidFill>
              </a:rPr>
            </a:br>
            <a:endParaRPr lang="ar-EG" sz="3600" b="1" dirty="0">
              <a:solidFill>
                <a:srgbClr val="2D010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762000" y="1447800"/>
            <a:ext cx="7848600" cy="1371600"/>
          </a:xfrm>
        </p:spPr>
        <p:txBody>
          <a:bodyPr/>
          <a:lstStyle/>
          <a:p>
            <a:pPr>
              <a:defRPr/>
            </a:pPr>
            <a:r>
              <a:rPr lang="ar-SA" sz="2400" b="1" dirty="0">
                <a:solidFill>
                  <a:srgbClr val="2D0101"/>
                </a:solidFill>
              </a:rPr>
              <a:t>هي عملية اوسع واشمل من مفهوم خطة التدريب وان كانت الخطة هي نتيجتها المهمة،وهي عملية تنبؤ بالمستويات الرياضية التي يصل اليها اللاعبون والفرق الرياضية في المستقبل والاستعداد لهذة المستويات بحطة تدريب .</a:t>
            </a:r>
            <a:endParaRPr lang="en-US" sz="2400" b="1" dirty="0">
              <a:solidFill>
                <a:srgbClr val="2D0101"/>
              </a:solidFill>
            </a:endParaRPr>
          </a:p>
          <a:p>
            <a:pPr>
              <a:defRPr/>
            </a:pPr>
            <a:endParaRPr lang="en-US" sz="2400" b="1" dirty="0">
              <a:solidFill>
                <a:srgbClr val="2D0101"/>
              </a:solidFill>
            </a:endParaRPr>
          </a:p>
        </p:txBody>
      </p:sp>
      <p:sp>
        <p:nvSpPr>
          <p:cNvPr id="3" name="Footer Placeholder 2"/>
          <p:cNvSpPr>
            <a:spLocks noGrp="1"/>
          </p:cNvSpPr>
          <p:nvPr>
            <p:ph type="ftr" sz="quarter" idx="11"/>
          </p:nvPr>
        </p:nvSpPr>
        <p:spPr>
          <a:xfrm>
            <a:off x="1600200" y="558800"/>
            <a:ext cx="5969000" cy="965200"/>
          </a:xfrm>
        </p:spPr>
        <p:txBody>
          <a:bodyPr/>
          <a:lstStyle/>
          <a:p>
            <a:pPr>
              <a:defRPr/>
            </a:pPr>
            <a:r>
              <a:rPr lang="ar-SA" sz="2800" b="1" dirty="0">
                <a:solidFill>
                  <a:srgbClr val="ED0505"/>
                </a:solidFill>
              </a:rPr>
              <a:t>أ </a:t>
            </a:r>
            <a:r>
              <a:rPr lang="ar-SA" sz="2800" b="1" dirty="0" smtClean="0">
                <a:solidFill>
                  <a:srgbClr val="ED0505"/>
                </a:solidFill>
              </a:rPr>
              <a:t>–</a:t>
            </a:r>
            <a:r>
              <a:rPr lang="ar-EG" sz="2800" b="1" dirty="0" smtClean="0">
                <a:solidFill>
                  <a:srgbClr val="ED0505"/>
                </a:solidFill>
              </a:rPr>
              <a:t> </a:t>
            </a:r>
            <a:r>
              <a:rPr lang="ar-SA" sz="2800" b="1" dirty="0" smtClean="0">
                <a:solidFill>
                  <a:srgbClr val="ED0505"/>
                </a:solidFill>
              </a:rPr>
              <a:t>التخطيط </a:t>
            </a:r>
            <a:r>
              <a:rPr lang="ar-SA" sz="2800" b="1" dirty="0">
                <a:solidFill>
                  <a:srgbClr val="ED0505"/>
                </a:solidFill>
              </a:rPr>
              <a:t>للتدريب الرياضي</a:t>
            </a:r>
            <a:endParaRPr lang="en-US" sz="2800" b="1" dirty="0">
              <a:solidFill>
                <a:srgbClr val="ED0505"/>
              </a:solidFill>
            </a:endParaRPr>
          </a:p>
          <a:p>
            <a:pPr>
              <a:defRPr/>
            </a:pPr>
            <a:r>
              <a:rPr lang="ar-EG" sz="2800" b="1" dirty="0">
                <a:solidFill>
                  <a:srgbClr val="ED0505"/>
                </a:solidFill>
              </a:rPr>
              <a:t/>
            </a:r>
            <a:br>
              <a:rPr lang="ar-EG" sz="2800" b="1" dirty="0">
                <a:solidFill>
                  <a:srgbClr val="ED0505"/>
                </a:solidFill>
              </a:rPr>
            </a:br>
            <a:endParaRPr lang="en-US" sz="2800" b="1" dirty="0">
              <a:solidFill>
                <a:srgbClr val="ED0505"/>
              </a:solidFill>
            </a:endParaRPr>
          </a:p>
        </p:txBody>
      </p:sp>
      <p:sp>
        <p:nvSpPr>
          <p:cNvPr id="5" name="Date Placeholder 1"/>
          <p:cNvSpPr txBox="1">
            <a:spLocks/>
          </p:cNvSpPr>
          <p:nvPr/>
        </p:nvSpPr>
        <p:spPr bwMode="auto">
          <a:xfrm>
            <a:off x="698500" y="3136900"/>
            <a:ext cx="7848600" cy="1371600"/>
          </a:xfrm>
          <a:prstGeom prst="rect">
            <a:avLst/>
          </a:prstGeom>
          <a:noFill/>
          <a:ln w="9525">
            <a:noFill/>
            <a:miter lim="800000"/>
            <a:headEnd/>
            <a:tailEnd/>
          </a:ln>
          <a:effectLst>
            <a:outerShdw dist="12700" dir="2700000" algn="ctr" rotWithShape="0">
              <a:srgbClr val="808080"/>
            </a:outerShdw>
          </a:effectLst>
        </p:spPr>
        <p:txBody>
          <a:bodyPr/>
          <a:lstStyle/>
          <a:p>
            <a:pPr algn="r" rtl="1">
              <a:defRPr/>
            </a:pPr>
            <a:r>
              <a:rPr lang="ar-SA" sz="2400">
                <a:solidFill>
                  <a:srgbClr val="2D0101"/>
                </a:solidFill>
                <a:latin typeface="Arial" pitchFamily="34" charset="0"/>
              </a:rPr>
              <a:t>اذن فالتخطيط عملية شاقة</a:t>
            </a:r>
            <a:r>
              <a:rPr lang="ar-EG" sz="2400">
                <a:solidFill>
                  <a:srgbClr val="2D0101"/>
                </a:solidFill>
                <a:latin typeface="Arial" pitchFamily="34" charset="0"/>
              </a:rPr>
              <a:t> </a:t>
            </a:r>
            <a:r>
              <a:rPr lang="ar-SA" sz="2400">
                <a:solidFill>
                  <a:srgbClr val="2D0101"/>
                </a:solidFill>
                <a:latin typeface="Arial" pitchFamily="34" charset="0"/>
              </a:rPr>
              <a:t>ممتدة زمنيا وعمليا في المستقبل وتتضمن تحديد الاهداف وتحديد طرق تحقيقها في ضوء المتغيرات المستقبلية.</a:t>
            </a:r>
            <a:endParaRPr lang="en-US" sz="2400">
              <a:solidFill>
                <a:srgbClr val="2D0101"/>
              </a:solidFill>
              <a:latin typeface="Arial" pitchFamily="34" charset="0"/>
            </a:endParaRPr>
          </a:p>
          <a:p>
            <a:pPr algn="r" rtl="1">
              <a:defRPr/>
            </a:pPr>
            <a:endParaRPr lang="en-US" sz="2400">
              <a:solidFill>
                <a:srgbClr val="2D0101"/>
              </a:solidFill>
              <a:latin typeface="Arial" pitchFamily="34" charset="0"/>
            </a:endParaRPr>
          </a:p>
        </p:txBody>
      </p:sp>
      <p:sp>
        <p:nvSpPr>
          <p:cNvPr id="6" name="Date Placeholder 1"/>
          <p:cNvSpPr txBox="1">
            <a:spLocks/>
          </p:cNvSpPr>
          <p:nvPr/>
        </p:nvSpPr>
        <p:spPr bwMode="auto">
          <a:xfrm>
            <a:off x="838200" y="4495800"/>
            <a:ext cx="7848600" cy="838200"/>
          </a:xfrm>
          <a:prstGeom prst="rect">
            <a:avLst/>
          </a:prstGeom>
          <a:noFill/>
          <a:ln w="9525">
            <a:noFill/>
            <a:miter lim="800000"/>
            <a:headEnd/>
            <a:tailEnd/>
          </a:ln>
          <a:effectLst>
            <a:outerShdw dist="12700" dir="2700000" algn="ctr" rotWithShape="0">
              <a:srgbClr val="808080"/>
            </a:outerShdw>
          </a:effectLst>
        </p:spPr>
        <p:txBody>
          <a:bodyPr/>
          <a:lstStyle/>
          <a:p>
            <a:pPr rtl="1">
              <a:defRPr/>
            </a:pPr>
            <a:r>
              <a:rPr lang="ar-SA" sz="2400">
                <a:solidFill>
                  <a:srgbClr val="ED0505"/>
                </a:solidFill>
                <a:latin typeface="Times New Roman" pitchFamily="18" charset="0"/>
                <a:cs typeface="Times New Roman" pitchFamily="18" charset="0"/>
              </a:rPr>
              <a:t>التخطيط</a:t>
            </a:r>
            <a:r>
              <a:rPr lang="ar-EG" sz="2400">
                <a:solidFill>
                  <a:srgbClr val="ED0505"/>
                </a:solidFill>
                <a:latin typeface="Times New Roman" pitchFamily="18" charset="0"/>
                <a:cs typeface="Times New Roman" pitchFamily="18" charset="0"/>
              </a:rPr>
              <a:t> </a:t>
            </a:r>
            <a:r>
              <a:rPr lang="ar-SA" sz="2400">
                <a:solidFill>
                  <a:srgbClr val="ED0505"/>
                </a:solidFill>
                <a:latin typeface="Times New Roman" pitchFamily="18" charset="0"/>
                <a:cs typeface="Times New Roman" pitchFamily="18" charset="0"/>
              </a:rPr>
              <a:t>= تنبؤ   +   خطة</a:t>
            </a:r>
            <a:endParaRPr lang="en-US" sz="2000" b="0">
              <a:solidFill>
                <a:srgbClr val="ED0505"/>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heel(1)">
                                      <p:cBhvr>
                                        <p:cTn id="25" dur="2000"/>
                                        <p:tgtEl>
                                          <p:spTgt spid="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fltVal val="0"/>
                                          </p:val>
                                        </p:tav>
                                        <p:tav tm="100000">
                                          <p:val>
                                            <p:strVal val="#ppt_w"/>
                                          </p:val>
                                        </p:tav>
                                      </p:tavLst>
                                    </p:anim>
                                    <p:anim calcmode="lin" valueType="num">
                                      <p:cBhvr>
                                        <p:cTn id="31" dur="1000" fill="hold"/>
                                        <p:tgtEl>
                                          <p:spTgt spid="5"/>
                                        </p:tgtEl>
                                        <p:attrNameLst>
                                          <p:attrName>ppt_h</p:attrName>
                                        </p:attrNameLst>
                                      </p:cBhvr>
                                      <p:tavLst>
                                        <p:tav tm="0">
                                          <p:val>
                                            <p:fltVal val="0"/>
                                          </p:val>
                                        </p:tav>
                                        <p:tav tm="100000">
                                          <p:val>
                                            <p:strVal val="#ppt_h"/>
                                          </p:val>
                                        </p:tav>
                                      </p:tavLst>
                                    </p:anim>
                                    <p:anim calcmode="lin" valueType="num">
                                      <p:cBhvr>
                                        <p:cTn id="32" dur="1000" fill="hold"/>
                                        <p:tgtEl>
                                          <p:spTgt spid="5"/>
                                        </p:tgtEl>
                                        <p:attrNameLst>
                                          <p:attrName>style.rotation</p:attrName>
                                        </p:attrNameLst>
                                      </p:cBhvr>
                                      <p:tavLst>
                                        <p:tav tm="0">
                                          <p:val>
                                            <p:fltVal val="90"/>
                                          </p:val>
                                        </p:tav>
                                        <p:tav tm="100000">
                                          <p:val>
                                            <p:fltVal val="0"/>
                                          </p:val>
                                        </p:tav>
                                      </p:tavLst>
                                    </p:anim>
                                    <p:animEffect transition="in" filter="fade">
                                      <p:cBhvr>
                                        <p:cTn id="33" dur="1000"/>
                                        <p:tgtEl>
                                          <p:spTgt spid="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5"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2000"/>
                                        <p:tgtEl>
                                          <p:spTgt spid="6"/>
                                        </p:tgtEl>
                                      </p:cBhvr>
                                    </p:animEffect>
                                    <p:anim calcmode="lin" valueType="num">
                                      <p:cBhvr>
                                        <p:cTn id="39" dur="2000" fill="hold"/>
                                        <p:tgtEl>
                                          <p:spTgt spid="6"/>
                                        </p:tgtEl>
                                        <p:attrNameLst>
                                          <p:attrName>ppt_w</p:attrName>
                                        </p:attrNameLst>
                                      </p:cBhvr>
                                      <p:tavLst>
                                        <p:tav tm="0" fmla="#ppt_w*sin(2.5*pi*$)">
                                          <p:val>
                                            <p:fltVal val="0"/>
                                          </p:val>
                                        </p:tav>
                                        <p:tav tm="100000">
                                          <p:val>
                                            <p:fltVal val="1"/>
                                          </p:val>
                                        </p:tav>
                                      </p:tavLst>
                                    </p:anim>
                                    <p:anim calcmode="lin" valueType="num">
                                      <p:cBhvr>
                                        <p:cTn id="40"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3505200" y="685800"/>
            <a:ext cx="3200400" cy="457200"/>
          </a:xfrm>
        </p:spPr>
        <p:txBody>
          <a:bodyPr/>
          <a:lstStyle/>
          <a:p>
            <a:pPr algn="ctr">
              <a:defRPr/>
            </a:pPr>
            <a:r>
              <a:rPr lang="ar-SA" sz="2800" b="1" dirty="0" smtClean="0">
                <a:solidFill>
                  <a:srgbClr val="ED0505"/>
                </a:solidFill>
              </a:rPr>
              <a:t>خطة </a:t>
            </a:r>
            <a:r>
              <a:rPr lang="ar-SA" sz="2800" b="1" dirty="0">
                <a:solidFill>
                  <a:srgbClr val="ED0505"/>
                </a:solidFill>
              </a:rPr>
              <a:t>التدريب </a:t>
            </a:r>
            <a:r>
              <a:rPr lang="ar-SA" sz="2800" b="1" dirty="0" smtClean="0">
                <a:solidFill>
                  <a:srgbClr val="ED0505"/>
                </a:solidFill>
              </a:rPr>
              <a:t>الرياضي</a:t>
            </a:r>
            <a:endParaRPr lang="en-US" sz="2800" dirty="0">
              <a:solidFill>
                <a:srgbClr val="ED0505"/>
              </a:solidFill>
            </a:endParaRPr>
          </a:p>
        </p:txBody>
      </p:sp>
      <p:sp>
        <p:nvSpPr>
          <p:cNvPr id="3" name="Footer Placeholder 2"/>
          <p:cNvSpPr>
            <a:spLocks noGrp="1"/>
          </p:cNvSpPr>
          <p:nvPr>
            <p:ph type="ftr" sz="quarter" idx="11"/>
          </p:nvPr>
        </p:nvSpPr>
        <p:spPr>
          <a:xfrm>
            <a:off x="1447800" y="1981200"/>
            <a:ext cx="7239000" cy="1447800"/>
          </a:xfrm>
        </p:spPr>
        <p:txBody>
          <a:bodyPr/>
          <a:lstStyle/>
          <a:p>
            <a:pPr>
              <a:defRPr/>
            </a:pPr>
            <a:r>
              <a:rPr lang="ar-SA" sz="2400" b="1" dirty="0">
                <a:solidFill>
                  <a:srgbClr val="2D0101"/>
                </a:solidFill>
              </a:rPr>
              <a:t>هي تحديد للمطلوب تحقيقة في مستويات رياضية وتحديد كيفية تحقيقة من خلال توظيف كافة طرق الاعداد والامكانات بكافة جوانبها اللازمة لتحقيق الاهداف موزعة على مدة زمنية معينة، وذلك كلة في اطار سياسات واجراءات محددة.</a:t>
            </a:r>
            <a:endParaRPr lang="en-US" sz="2400" b="1" dirty="0">
              <a:solidFill>
                <a:srgbClr val="2D0101"/>
              </a:solidFill>
            </a:endParaRPr>
          </a:p>
          <a:p>
            <a:pPr>
              <a:defRPr/>
            </a:pPr>
            <a:endParaRPr lang="en-US" sz="2000" b="1" dirty="0">
              <a:solidFill>
                <a:srgbClr val="2D0101"/>
              </a:solidFill>
            </a:endParaRPr>
          </a:p>
        </p:txBody>
      </p:sp>
      <p:sp>
        <p:nvSpPr>
          <p:cNvPr id="4" name="Curved Right Arrow 3"/>
          <p:cNvSpPr/>
          <p:nvPr/>
        </p:nvSpPr>
        <p:spPr bwMode="auto">
          <a:xfrm>
            <a:off x="1016000" y="762000"/>
            <a:ext cx="1066800" cy="1219200"/>
          </a:xfrm>
          <a:prstGeom prst="curvedRightArrow">
            <a:avLst/>
          </a:prstGeom>
          <a:solidFill>
            <a:schemeClr val="accent1"/>
          </a:solidFill>
          <a:ln w="9525" cap="flat" cmpd="sng" algn="ctr">
            <a:noFill/>
            <a:prstDash val="solid"/>
            <a:round/>
            <a:headEnd type="none" w="med" len="med"/>
            <a:tailEnd type="none" w="med" len="med"/>
          </a:ln>
          <a:effectLst/>
        </p:spPr>
        <p:txBody>
          <a:bodyPr rtlCol="1"/>
          <a:lstStyle/>
          <a:p>
            <a:pPr>
              <a:defRPr/>
            </a:pPr>
            <a:endParaRPr lang="ar-EG">
              <a:effectLst>
                <a:outerShdw blurRad="38100" dist="38100" dir="2700000" algn="tl">
                  <a:srgbClr val="000000">
                    <a:alpha val="43137"/>
                  </a:srgbClr>
                </a:outerShdw>
              </a:effectLst>
            </a:endParaRPr>
          </a:p>
        </p:txBody>
      </p:sp>
      <p:pic>
        <p:nvPicPr>
          <p:cNvPr id="41986" name="Picture 2" descr="D:\بوجى\بحوث بوجى\تنزيل4.jpg"/>
          <p:cNvPicPr>
            <a:picLocks noChangeAspect="1" noChangeArrowheads="1"/>
          </p:cNvPicPr>
          <p:nvPr/>
        </p:nvPicPr>
        <p:blipFill>
          <a:blip r:embed="rId2">
            <a:extLst/>
          </a:blip>
          <a:srcRect/>
          <a:stretch>
            <a:fillRect/>
          </a:stretch>
        </p:blipFill>
        <p:spPr bwMode="auto">
          <a:xfrm>
            <a:off x="1727200" y="3657600"/>
            <a:ext cx="6019800" cy="2590800"/>
          </a:xfrm>
          <a:prstGeom prst="rect">
            <a:avLst/>
          </a:prstGeom>
          <a:ln>
            <a:noFill/>
          </a:ln>
          <a:effectLst>
            <a:softEdge rad="112500"/>
          </a:effectLs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nodeType="clickPar">
                      <p:stCondLst>
                        <p:cond delay="indefinite"/>
                      </p:stCondLst>
                      <p:childTnLst>
                        <p:par>
                          <p:cTn id="29" fill="hold" nodeType="withGroup">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1000" fill="hold"/>
                                        <p:tgtEl>
                                          <p:spTgt spid="4"/>
                                        </p:tgtEl>
                                        <p:attrNameLst>
                                          <p:attrName>ppt_w</p:attrName>
                                        </p:attrNameLst>
                                      </p:cBhvr>
                                      <p:tavLst>
                                        <p:tav tm="0">
                                          <p:val>
                                            <p:fltVal val="0"/>
                                          </p:val>
                                        </p:tav>
                                        <p:tav tm="100000">
                                          <p:val>
                                            <p:strVal val="#ppt_w"/>
                                          </p:val>
                                        </p:tav>
                                      </p:tavLst>
                                    </p:anim>
                                    <p:anim calcmode="lin" valueType="num">
                                      <p:cBhvr>
                                        <p:cTn id="33" dur="1000" fill="hold"/>
                                        <p:tgtEl>
                                          <p:spTgt spid="4"/>
                                        </p:tgtEl>
                                        <p:attrNameLst>
                                          <p:attrName>ppt_h</p:attrName>
                                        </p:attrNameLst>
                                      </p:cBhvr>
                                      <p:tavLst>
                                        <p:tav tm="0">
                                          <p:val>
                                            <p:fltVal val="0"/>
                                          </p:val>
                                        </p:tav>
                                        <p:tav tm="100000">
                                          <p:val>
                                            <p:strVal val="#ppt_h"/>
                                          </p:val>
                                        </p:tav>
                                      </p:tavLst>
                                    </p:anim>
                                    <p:anim calcmode="lin" valueType="num">
                                      <p:cBhvr>
                                        <p:cTn id="34" dur="1000" fill="hold"/>
                                        <p:tgtEl>
                                          <p:spTgt spid="4"/>
                                        </p:tgtEl>
                                        <p:attrNameLst>
                                          <p:attrName>style.rotation</p:attrName>
                                        </p:attrNameLst>
                                      </p:cBhvr>
                                      <p:tavLst>
                                        <p:tav tm="0">
                                          <p:val>
                                            <p:fltVal val="90"/>
                                          </p:val>
                                        </p:tav>
                                        <p:tav tm="100000">
                                          <p:val>
                                            <p:fltVal val="0"/>
                                          </p:val>
                                        </p:tav>
                                      </p:tavLst>
                                    </p:anim>
                                    <p:animEffect transition="in" filter="fade">
                                      <p:cBhvr>
                                        <p:cTn id="35" dur="1000"/>
                                        <p:tgtEl>
                                          <p:spTgt spid="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16" fill="hold" nodeType="clickEffect">
                                  <p:stCondLst>
                                    <p:cond delay="0"/>
                                  </p:stCondLst>
                                  <p:childTnLst>
                                    <p:set>
                                      <p:cBhvr>
                                        <p:cTn id="39" dur="1" fill="hold">
                                          <p:stCondLst>
                                            <p:cond delay="0"/>
                                          </p:stCondLst>
                                        </p:cTn>
                                        <p:tgtEl>
                                          <p:spTgt spid="41986"/>
                                        </p:tgtEl>
                                        <p:attrNameLst>
                                          <p:attrName>style.visibility</p:attrName>
                                        </p:attrNameLst>
                                      </p:cBhvr>
                                      <p:to>
                                        <p:strVal val="visible"/>
                                      </p:to>
                                    </p:set>
                                    <p:anim calcmode="lin" valueType="num">
                                      <p:cBhvr>
                                        <p:cTn id="40" dur="500" fill="hold"/>
                                        <p:tgtEl>
                                          <p:spTgt spid="41986"/>
                                        </p:tgtEl>
                                        <p:attrNameLst>
                                          <p:attrName>ppt_w</p:attrName>
                                        </p:attrNameLst>
                                      </p:cBhvr>
                                      <p:tavLst>
                                        <p:tav tm="0">
                                          <p:val>
                                            <p:fltVal val="0"/>
                                          </p:val>
                                        </p:tav>
                                        <p:tav tm="100000">
                                          <p:val>
                                            <p:strVal val="#ppt_w"/>
                                          </p:val>
                                        </p:tav>
                                      </p:tavLst>
                                    </p:anim>
                                    <p:anim calcmode="lin" valueType="num">
                                      <p:cBhvr>
                                        <p:cTn id="41" dur="500" fill="hold"/>
                                        <p:tgtEl>
                                          <p:spTgt spid="41986"/>
                                        </p:tgtEl>
                                        <p:attrNameLst>
                                          <p:attrName>ppt_h</p:attrName>
                                        </p:attrNameLst>
                                      </p:cBhvr>
                                      <p:tavLst>
                                        <p:tav tm="0">
                                          <p:val>
                                            <p:fltVal val="0"/>
                                          </p:val>
                                        </p:tav>
                                        <p:tav tm="100000">
                                          <p:val>
                                            <p:strVal val="#ppt_h"/>
                                          </p:val>
                                        </p:tav>
                                      </p:tavLst>
                                    </p:anim>
                                    <p:animEffect transition="in" filter="fade">
                                      <p:cBhvr>
                                        <p:cTn id="42"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447800" y="533400"/>
            <a:ext cx="5791200" cy="609600"/>
          </a:xfrm>
        </p:spPr>
        <p:txBody>
          <a:bodyPr/>
          <a:lstStyle/>
          <a:p>
            <a:pPr>
              <a:defRPr/>
            </a:pPr>
            <a:r>
              <a:rPr lang="ar-SA" sz="3600" b="1" dirty="0">
                <a:solidFill>
                  <a:srgbClr val="ED0505"/>
                </a:solidFill>
              </a:rPr>
              <a:t>خصائص تخطيط التدريب </a:t>
            </a:r>
            <a:r>
              <a:rPr lang="ar-SA" sz="3600" b="1" dirty="0" smtClean="0">
                <a:solidFill>
                  <a:srgbClr val="ED0505"/>
                </a:solidFill>
              </a:rPr>
              <a:t>الرياضي</a:t>
            </a:r>
            <a:endParaRPr lang="en-US" sz="3600" b="1" dirty="0">
              <a:solidFill>
                <a:srgbClr val="ED0505"/>
              </a:solidFill>
            </a:endParaRPr>
          </a:p>
        </p:txBody>
      </p:sp>
      <p:sp>
        <p:nvSpPr>
          <p:cNvPr id="3" name="Footer Placeholder 2"/>
          <p:cNvSpPr>
            <a:spLocks noGrp="1"/>
          </p:cNvSpPr>
          <p:nvPr>
            <p:ph type="ftr" sz="quarter" idx="11"/>
          </p:nvPr>
        </p:nvSpPr>
        <p:spPr>
          <a:xfrm>
            <a:off x="2819400" y="1752600"/>
            <a:ext cx="5029200" cy="457200"/>
          </a:xfrm>
        </p:spPr>
        <p:txBody>
          <a:bodyPr/>
          <a:lstStyle/>
          <a:p>
            <a:pPr>
              <a:defRPr/>
            </a:pPr>
            <a:r>
              <a:rPr lang="ar-SA" sz="2800" b="1" dirty="0">
                <a:solidFill>
                  <a:srgbClr val="7030A0"/>
                </a:solidFill>
              </a:rPr>
              <a:t>النظرة المستقبلية للمستوى </a:t>
            </a:r>
            <a:r>
              <a:rPr lang="ar-SA" sz="2800" b="1" dirty="0" smtClean="0">
                <a:solidFill>
                  <a:srgbClr val="7030A0"/>
                </a:solidFill>
              </a:rPr>
              <a:t>التنافسي</a:t>
            </a:r>
            <a:endParaRPr lang="en-US" sz="2800" b="1" dirty="0">
              <a:solidFill>
                <a:srgbClr val="7030A0"/>
              </a:solidFill>
            </a:endParaRPr>
          </a:p>
        </p:txBody>
      </p:sp>
      <p:sp>
        <p:nvSpPr>
          <p:cNvPr id="4" name="Curved Right Arrow 3"/>
          <p:cNvSpPr/>
          <p:nvPr/>
        </p:nvSpPr>
        <p:spPr bwMode="auto">
          <a:xfrm>
            <a:off x="533400" y="685800"/>
            <a:ext cx="1143000" cy="1219200"/>
          </a:xfrm>
          <a:prstGeom prst="curvedRightArrow">
            <a:avLst/>
          </a:prstGeom>
          <a:solidFill>
            <a:schemeClr val="accent1"/>
          </a:solidFill>
          <a:ln w="9525" cap="flat" cmpd="sng" algn="ctr">
            <a:noFill/>
            <a:prstDash val="solid"/>
            <a:round/>
            <a:headEnd type="none" w="med" len="med"/>
            <a:tailEnd type="none" w="med" len="med"/>
          </a:ln>
          <a:effectLst/>
        </p:spPr>
        <p:txBody>
          <a:bodyPr rtlCol="1"/>
          <a:lstStyle/>
          <a:p>
            <a:pPr>
              <a:defRPr/>
            </a:pPr>
            <a:endParaRPr lang="ar-EG">
              <a:effectLst>
                <a:outerShdw blurRad="38100" dist="38100" dir="2700000" algn="tl">
                  <a:srgbClr val="000000">
                    <a:alpha val="43137"/>
                  </a:srgbClr>
                </a:outerShdw>
              </a:effectLst>
            </a:endParaRPr>
          </a:p>
        </p:txBody>
      </p:sp>
      <p:sp>
        <p:nvSpPr>
          <p:cNvPr id="5" name="Footer Placeholder 2"/>
          <p:cNvSpPr txBox="1">
            <a:spLocks/>
          </p:cNvSpPr>
          <p:nvPr/>
        </p:nvSpPr>
        <p:spPr bwMode="auto">
          <a:xfrm>
            <a:off x="0" y="4800600"/>
            <a:ext cx="5124450" cy="762000"/>
          </a:xfrm>
          <a:prstGeom prst="rect">
            <a:avLst/>
          </a:prstGeom>
          <a:noFill/>
          <a:ln w="9525">
            <a:noFill/>
            <a:miter lim="800000"/>
            <a:headEnd/>
            <a:tailEnd/>
          </a:ln>
          <a:effectLst>
            <a:outerShdw dist="12700" dir="2700000" algn="ctr" rotWithShape="0">
              <a:srgbClr val="808080"/>
            </a:outerShdw>
          </a:effectLst>
        </p:spPr>
        <p:txBody>
          <a:bodyPr/>
          <a:lstStyle/>
          <a:p>
            <a:pPr eaLnBrk="0" hangingPunct="0">
              <a:defRPr/>
            </a:pPr>
            <a:r>
              <a:rPr lang="ar-SA" sz="2800">
                <a:solidFill>
                  <a:srgbClr val="7030A0"/>
                </a:solidFill>
              </a:rPr>
              <a:t>وجود خطة لاعداد اللاعب</a:t>
            </a:r>
            <a:endParaRPr lang="en-US" sz="2800">
              <a:solidFill>
                <a:srgbClr val="7030A0"/>
              </a:solidFill>
              <a:latin typeface="Arial" pitchFamily="34" charset="0"/>
            </a:endParaRPr>
          </a:p>
        </p:txBody>
      </p:sp>
      <p:sp>
        <p:nvSpPr>
          <p:cNvPr id="6" name="Footer Placeholder 2"/>
          <p:cNvSpPr txBox="1">
            <a:spLocks/>
          </p:cNvSpPr>
          <p:nvPr/>
        </p:nvSpPr>
        <p:spPr bwMode="auto">
          <a:xfrm>
            <a:off x="-457200" y="3733800"/>
            <a:ext cx="7581900" cy="685800"/>
          </a:xfrm>
          <a:prstGeom prst="rect">
            <a:avLst/>
          </a:prstGeom>
          <a:noFill/>
          <a:ln w="9525">
            <a:noFill/>
            <a:miter lim="800000"/>
            <a:headEnd/>
            <a:tailEnd/>
          </a:ln>
          <a:effectLst>
            <a:outerShdw dist="12700" dir="2700000" algn="ctr" rotWithShape="0">
              <a:srgbClr val="808080"/>
            </a:outerShdw>
          </a:effectLst>
        </p:spPr>
        <p:txBody>
          <a:bodyPr/>
          <a:lstStyle/>
          <a:p>
            <a:pPr eaLnBrk="0" hangingPunct="0">
              <a:defRPr/>
            </a:pPr>
            <a:r>
              <a:rPr lang="ar-SA" sz="2800">
                <a:solidFill>
                  <a:srgbClr val="7030A0"/>
                </a:solidFill>
              </a:rPr>
              <a:t>تكامل جوانب أعداد أللاعب </a:t>
            </a:r>
            <a:endParaRPr lang="en-US" sz="2800">
              <a:solidFill>
                <a:srgbClr val="7030A0"/>
              </a:solidFill>
              <a:latin typeface="Arial" pitchFamily="34" charset="0"/>
            </a:endParaRPr>
          </a:p>
        </p:txBody>
      </p:sp>
      <p:sp>
        <p:nvSpPr>
          <p:cNvPr id="7" name="Footer Placeholder 2"/>
          <p:cNvSpPr txBox="1">
            <a:spLocks/>
          </p:cNvSpPr>
          <p:nvPr/>
        </p:nvSpPr>
        <p:spPr bwMode="auto">
          <a:xfrm>
            <a:off x="533400" y="2667000"/>
            <a:ext cx="7581900" cy="685800"/>
          </a:xfrm>
          <a:prstGeom prst="rect">
            <a:avLst/>
          </a:prstGeom>
          <a:noFill/>
          <a:ln w="9525">
            <a:noFill/>
            <a:miter lim="800000"/>
            <a:headEnd/>
            <a:tailEnd/>
          </a:ln>
          <a:effectLst>
            <a:outerShdw dist="12700" dir="2700000" algn="ctr" rotWithShape="0">
              <a:srgbClr val="808080"/>
            </a:outerShdw>
          </a:effectLst>
        </p:spPr>
        <p:txBody>
          <a:bodyPr/>
          <a:lstStyle/>
          <a:p>
            <a:pPr eaLnBrk="0" hangingPunct="0">
              <a:defRPr/>
            </a:pPr>
            <a:r>
              <a:rPr lang="ar-SA" sz="2800">
                <a:solidFill>
                  <a:srgbClr val="7030A0"/>
                </a:solidFill>
              </a:rPr>
              <a:t>الترابط والتسلسل والاستمرار في أعداداللاعب</a:t>
            </a:r>
            <a:endParaRPr lang="en-US" sz="2800">
              <a:solidFill>
                <a:srgbClr val="7030A0"/>
              </a:solidFill>
              <a:latin typeface="Arial" pitchFamily="34" charset="0"/>
            </a:endParaRPr>
          </a:p>
        </p:txBody>
      </p:sp>
      <p:sp>
        <p:nvSpPr>
          <p:cNvPr id="8" name="Left Arrow 7"/>
          <p:cNvSpPr/>
          <p:nvPr/>
        </p:nvSpPr>
        <p:spPr bwMode="auto">
          <a:xfrm>
            <a:off x="7200900" y="2857500"/>
            <a:ext cx="457200" cy="304800"/>
          </a:xfrm>
          <a:prstGeom prst="leftArrow">
            <a:avLst/>
          </a:prstGeom>
          <a:solidFill>
            <a:srgbClr val="ED0505"/>
          </a:solidFill>
          <a:ln w="9525" cap="flat" cmpd="sng" algn="ctr">
            <a:solidFill>
              <a:srgbClr val="ED0505"/>
            </a:solidFill>
            <a:prstDash val="solid"/>
            <a:round/>
            <a:headEnd type="none" w="med" len="med"/>
            <a:tailEnd type="none" w="med" len="med"/>
          </a:ln>
          <a:effectLst/>
        </p:spPr>
        <p:txBody>
          <a:bodyPr rtlCol="1"/>
          <a:lstStyle/>
          <a:p>
            <a:pPr>
              <a:defRPr/>
            </a:pPr>
            <a:endParaRPr lang="ar-EG">
              <a:effectLst>
                <a:outerShdw blurRad="38100" dist="38100" dir="2700000" algn="tl">
                  <a:srgbClr val="000000">
                    <a:alpha val="43137"/>
                  </a:srgbClr>
                </a:outerShdw>
              </a:effectLst>
            </a:endParaRPr>
          </a:p>
        </p:txBody>
      </p:sp>
      <p:sp>
        <p:nvSpPr>
          <p:cNvPr id="9" name="Left Arrow 8"/>
          <p:cNvSpPr/>
          <p:nvPr/>
        </p:nvSpPr>
        <p:spPr bwMode="auto">
          <a:xfrm>
            <a:off x="7581900" y="1841500"/>
            <a:ext cx="457200" cy="304800"/>
          </a:xfrm>
          <a:prstGeom prst="leftArrow">
            <a:avLst/>
          </a:prstGeom>
          <a:solidFill>
            <a:srgbClr val="ED0505"/>
          </a:solidFill>
          <a:ln w="9525" cap="flat" cmpd="sng" algn="ctr">
            <a:solidFill>
              <a:srgbClr val="ED0505"/>
            </a:solidFill>
            <a:prstDash val="solid"/>
            <a:round/>
            <a:headEnd type="none" w="med" len="med"/>
            <a:tailEnd type="none" w="med" len="med"/>
          </a:ln>
          <a:effectLst/>
        </p:spPr>
        <p:txBody>
          <a:bodyPr rtlCol="1"/>
          <a:lstStyle/>
          <a:p>
            <a:pPr>
              <a:defRPr/>
            </a:pPr>
            <a:endParaRPr lang="ar-EG">
              <a:effectLst>
                <a:outerShdw blurRad="38100" dist="38100" dir="2700000" algn="tl">
                  <a:srgbClr val="000000">
                    <a:alpha val="43137"/>
                  </a:srgbClr>
                </a:outerShdw>
              </a:effectLst>
            </a:endParaRPr>
          </a:p>
        </p:txBody>
      </p:sp>
      <p:sp>
        <p:nvSpPr>
          <p:cNvPr id="10" name="Left Arrow 9"/>
          <p:cNvSpPr/>
          <p:nvPr/>
        </p:nvSpPr>
        <p:spPr bwMode="auto">
          <a:xfrm>
            <a:off x="4800600" y="4876800"/>
            <a:ext cx="457200" cy="304800"/>
          </a:xfrm>
          <a:prstGeom prst="leftArrow">
            <a:avLst/>
          </a:prstGeom>
          <a:solidFill>
            <a:srgbClr val="ED0505"/>
          </a:solidFill>
          <a:ln w="9525" cap="flat" cmpd="sng" algn="ctr">
            <a:solidFill>
              <a:srgbClr val="ED0505"/>
            </a:solidFill>
            <a:prstDash val="solid"/>
            <a:round/>
            <a:headEnd type="none" w="med" len="med"/>
            <a:tailEnd type="none" w="med" len="med"/>
          </a:ln>
          <a:effectLst/>
        </p:spPr>
        <p:txBody>
          <a:bodyPr rtlCol="1"/>
          <a:lstStyle/>
          <a:p>
            <a:pPr>
              <a:defRPr/>
            </a:pPr>
            <a:endParaRPr lang="ar-EG">
              <a:effectLst>
                <a:outerShdw blurRad="38100" dist="38100" dir="2700000" algn="tl">
                  <a:srgbClr val="000000">
                    <a:alpha val="43137"/>
                  </a:srgbClr>
                </a:outerShdw>
              </a:effectLst>
            </a:endParaRPr>
          </a:p>
        </p:txBody>
      </p:sp>
      <p:sp>
        <p:nvSpPr>
          <p:cNvPr id="11" name="Left Arrow 10"/>
          <p:cNvSpPr/>
          <p:nvPr/>
        </p:nvSpPr>
        <p:spPr bwMode="auto">
          <a:xfrm>
            <a:off x="5181600" y="3860800"/>
            <a:ext cx="457200" cy="304800"/>
          </a:xfrm>
          <a:prstGeom prst="leftArrow">
            <a:avLst/>
          </a:prstGeom>
          <a:solidFill>
            <a:srgbClr val="ED0505"/>
          </a:solidFill>
          <a:ln w="9525" cap="flat" cmpd="sng" algn="ctr">
            <a:solidFill>
              <a:srgbClr val="ED0505"/>
            </a:solidFill>
            <a:prstDash val="solid"/>
            <a:round/>
            <a:headEnd type="none" w="med" len="med"/>
            <a:tailEnd type="none" w="med" len="med"/>
          </a:ln>
          <a:effectLst/>
        </p:spPr>
        <p:txBody>
          <a:bodyPr rtlCol="1"/>
          <a:lstStyle/>
          <a:p>
            <a:pPr>
              <a:defRPr/>
            </a:pPr>
            <a:endParaRPr lang="ar-EG">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1000" fill="hold"/>
                                        <p:tgtEl>
                                          <p:spTgt spid="3"/>
                                        </p:tgtEl>
                                        <p:attrNameLst>
                                          <p:attrName>ppt_w</p:attrName>
                                        </p:attrNameLst>
                                      </p:cBhvr>
                                      <p:tavLst>
                                        <p:tav tm="0">
                                          <p:val>
                                            <p:fltVal val="0"/>
                                          </p:val>
                                        </p:tav>
                                        <p:tav tm="100000">
                                          <p:val>
                                            <p:strVal val="#ppt_w"/>
                                          </p:val>
                                        </p:tav>
                                      </p:tavLst>
                                    </p:anim>
                                    <p:anim calcmode="lin" valueType="num">
                                      <p:cBhvr>
                                        <p:cTn id="33" dur="1000" fill="hold"/>
                                        <p:tgtEl>
                                          <p:spTgt spid="3"/>
                                        </p:tgtEl>
                                        <p:attrNameLst>
                                          <p:attrName>ppt_h</p:attrName>
                                        </p:attrNameLst>
                                      </p:cBhvr>
                                      <p:tavLst>
                                        <p:tav tm="0">
                                          <p:val>
                                            <p:fltVal val="0"/>
                                          </p:val>
                                        </p:tav>
                                        <p:tav tm="100000">
                                          <p:val>
                                            <p:strVal val="#ppt_h"/>
                                          </p:val>
                                        </p:tav>
                                      </p:tavLst>
                                    </p:anim>
                                    <p:anim calcmode="lin" valueType="num">
                                      <p:cBhvr>
                                        <p:cTn id="34" dur="1000" fill="hold"/>
                                        <p:tgtEl>
                                          <p:spTgt spid="3"/>
                                        </p:tgtEl>
                                        <p:attrNameLst>
                                          <p:attrName>style.rotation</p:attrName>
                                        </p:attrNameLst>
                                      </p:cBhvr>
                                      <p:tavLst>
                                        <p:tav tm="0">
                                          <p:val>
                                            <p:fltVal val="90"/>
                                          </p:val>
                                        </p:tav>
                                        <p:tav tm="100000">
                                          <p:val>
                                            <p:fltVal val="0"/>
                                          </p:val>
                                        </p:tav>
                                      </p:tavLst>
                                    </p:anim>
                                    <p:animEffect transition="in" filter="fade">
                                      <p:cBhvr>
                                        <p:cTn id="35" dur="1000"/>
                                        <p:tgtEl>
                                          <p:spTgt spid="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1000" fill="hold"/>
                                        <p:tgtEl>
                                          <p:spTgt spid="5"/>
                                        </p:tgtEl>
                                        <p:attrNameLst>
                                          <p:attrName>ppt_w</p:attrName>
                                        </p:attrNameLst>
                                      </p:cBhvr>
                                      <p:tavLst>
                                        <p:tav tm="0">
                                          <p:val>
                                            <p:fltVal val="0"/>
                                          </p:val>
                                        </p:tav>
                                        <p:tav tm="100000">
                                          <p:val>
                                            <p:strVal val="#ppt_w"/>
                                          </p:val>
                                        </p:tav>
                                      </p:tavLst>
                                    </p:anim>
                                    <p:anim calcmode="lin" valueType="num">
                                      <p:cBhvr>
                                        <p:cTn id="41" dur="1000" fill="hold"/>
                                        <p:tgtEl>
                                          <p:spTgt spid="5"/>
                                        </p:tgtEl>
                                        <p:attrNameLst>
                                          <p:attrName>ppt_h</p:attrName>
                                        </p:attrNameLst>
                                      </p:cBhvr>
                                      <p:tavLst>
                                        <p:tav tm="0">
                                          <p:val>
                                            <p:fltVal val="0"/>
                                          </p:val>
                                        </p:tav>
                                        <p:tav tm="100000">
                                          <p:val>
                                            <p:strVal val="#ppt_h"/>
                                          </p:val>
                                        </p:tav>
                                      </p:tavLst>
                                    </p:anim>
                                    <p:anim calcmode="lin" valueType="num">
                                      <p:cBhvr>
                                        <p:cTn id="42" dur="1000" fill="hold"/>
                                        <p:tgtEl>
                                          <p:spTgt spid="5"/>
                                        </p:tgtEl>
                                        <p:attrNameLst>
                                          <p:attrName>style.rotation</p:attrName>
                                        </p:attrNameLst>
                                      </p:cBhvr>
                                      <p:tavLst>
                                        <p:tav tm="0">
                                          <p:val>
                                            <p:fltVal val="90"/>
                                          </p:val>
                                        </p:tav>
                                        <p:tav tm="100000">
                                          <p:val>
                                            <p:fltVal val="0"/>
                                          </p:val>
                                        </p:tav>
                                      </p:tavLst>
                                    </p:anim>
                                    <p:animEffect transition="in" filter="fade">
                                      <p:cBhvr>
                                        <p:cTn id="43" dur="1000"/>
                                        <p:tgtEl>
                                          <p:spTgt spid="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1000" fill="hold"/>
                                        <p:tgtEl>
                                          <p:spTgt spid="6"/>
                                        </p:tgtEl>
                                        <p:attrNameLst>
                                          <p:attrName>ppt_w</p:attrName>
                                        </p:attrNameLst>
                                      </p:cBhvr>
                                      <p:tavLst>
                                        <p:tav tm="0">
                                          <p:val>
                                            <p:fltVal val="0"/>
                                          </p:val>
                                        </p:tav>
                                        <p:tav tm="100000">
                                          <p:val>
                                            <p:strVal val="#ppt_w"/>
                                          </p:val>
                                        </p:tav>
                                      </p:tavLst>
                                    </p:anim>
                                    <p:anim calcmode="lin" valueType="num">
                                      <p:cBhvr>
                                        <p:cTn id="49" dur="1000" fill="hold"/>
                                        <p:tgtEl>
                                          <p:spTgt spid="6"/>
                                        </p:tgtEl>
                                        <p:attrNameLst>
                                          <p:attrName>ppt_h</p:attrName>
                                        </p:attrNameLst>
                                      </p:cBhvr>
                                      <p:tavLst>
                                        <p:tav tm="0">
                                          <p:val>
                                            <p:fltVal val="0"/>
                                          </p:val>
                                        </p:tav>
                                        <p:tav tm="100000">
                                          <p:val>
                                            <p:strVal val="#ppt_h"/>
                                          </p:val>
                                        </p:tav>
                                      </p:tavLst>
                                    </p:anim>
                                    <p:anim calcmode="lin" valueType="num">
                                      <p:cBhvr>
                                        <p:cTn id="50" dur="1000" fill="hold"/>
                                        <p:tgtEl>
                                          <p:spTgt spid="6"/>
                                        </p:tgtEl>
                                        <p:attrNameLst>
                                          <p:attrName>style.rotation</p:attrName>
                                        </p:attrNameLst>
                                      </p:cBhvr>
                                      <p:tavLst>
                                        <p:tav tm="0">
                                          <p:val>
                                            <p:fltVal val="90"/>
                                          </p:val>
                                        </p:tav>
                                        <p:tav tm="100000">
                                          <p:val>
                                            <p:fltVal val="0"/>
                                          </p:val>
                                        </p:tav>
                                      </p:tavLst>
                                    </p:anim>
                                    <p:animEffect transition="in" filter="fade">
                                      <p:cBhvr>
                                        <p:cTn id="51" dur="1000"/>
                                        <p:tgtEl>
                                          <p:spTgt spid="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1"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1000" fill="hold"/>
                                        <p:tgtEl>
                                          <p:spTgt spid="7"/>
                                        </p:tgtEl>
                                        <p:attrNameLst>
                                          <p:attrName>ppt_w</p:attrName>
                                        </p:attrNameLst>
                                      </p:cBhvr>
                                      <p:tavLst>
                                        <p:tav tm="0">
                                          <p:val>
                                            <p:fltVal val="0"/>
                                          </p:val>
                                        </p:tav>
                                        <p:tav tm="100000">
                                          <p:val>
                                            <p:strVal val="#ppt_w"/>
                                          </p:val>
                                        </p:tav>
                                      </p:tavLst>
                                    </p:anim>
                                    <p:anim calcmode="lin" valueType="num">
                                      <p:cBhvr>
                                        <p:cTn id="57" dur="1000" fill="hold"/>
                                        <p:tgtEl>
                                          <p:spTgt spid="7"/>
                                        </p:tgtEl>
                                        <p:attrNameLst>
                                          <p:attrName>ppt_h</p:attrName>
                                        </p:attrNameLst>
                                      </p:cBhvr>
                                      <p:tavLst>
                                        <p:tav tm="0">
                                          <p:val>
                                            <p:fltVal val="0"/>
                                          </p:val>
                                        </p:tav>
                                        <p:tav tm="100000">
                                          <p:val>
                                            <p:strVal val="#ppt_h"/>
                                          </p:val>
                                        </p:tav>
                                      </p:tavLst>
                                    </p:anim>
                                    <p:anim calcmode="lin" valueType="num">
                                      <p:cBhvr>
                                        <p:cTn id="58" dur="1000" fill="hold"/>
                                        <p:tgtEl>
                                          <p:spTgt spid="7"/>
                                        </p:tgtEl>
                                        <p:attrNameLst>
                                          <p:attrName>style.rotation</p:attrName>
                                        </p:attrNameLst>
                                      </p:cBhvr>
                                      <p:tavLst>
                                        <p:tav tm="0">
                                          <p:val>
                                            <p:fltVal val="90"/>
                                          </p:val>
                                        </p:tav>
                                        <p:tav tm="100000">
                                          <p:val>
                                            <p:fltVal val="0"/>
                                          </p:val>
                                        </p:tav>
                                      </p:tavLst>
                                    </p:anim>
                                    <p:animEffect transition="in" filter="fade">
                                      <p:cBhvr>
                                        <p:cTn id="59" dur="1000"/>
                                        <p:tgtEl>
                                          <p:spTgt spid="7"/>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1" presetClass="entr" presetSubtype="1" fill="hold" grpId="0" nodeType="click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wheel(1)">
                                      <p:cBhvr>
                                        <p:cTn id="64" dur="2000"/>
                                        <p:tgtEl>
                                          <p:spTgt spid="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1" presetClass="entr" presetSubtype="0" fill="hold" grpId="0" nodeType="click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p:cTn id="69" dur="1000" fill="hold"/>
                                        <p:tgtEl>
                                          <p:spTgt spid="8"/>
                                        </p:tgtEl>
                                        <p:attrNameLst>
                                          <p:attrName>ppt_w</p:attrName>
                                        </p:attrNameLst>
                                      </p:cBhvr>
                                      <p:tavLst>
                                        <p:tav tm="0">
                                          <p:val>
                                            <p:fltVal val="0"/>
                                          </p:val>
                                        </p:tav>
                                        <p:tav tm="100000">
                                          <p:val>
                                            <p:strVal val="#ppt_w"/>
                                          </p:val>
                                        </p:tav>
                                      </p:tavLst>
                                    </p:anim>
                                    <p:anim calcmode="lin" valueType="num">
                                      <p:cBhvr>
                                        <p:cTn id="70" dur="1000" fill="hold"/>
                                        <p:tgtEl>
                                          <p:spTgt spid="8"/>
                                        </p:tgtEl>
                                        <p:attrNameLst>
                                          <p:attrName>ppt_h</p:attrName>
                                        </p:attrNameLst>
                                      </p:cBhvr>
                                      <p:tavLst>
                                        <p:tav tm="0">
                                          <p:val>
                                            <p:fltVal val="0"/>
                                          </p:val>
                                        </p:tav>
                                        <p:tav tm="100000">
                                          <p:val>
                                            <p:strVal val="#ppt_h"/>
                                          </p:val>
                                        </p:tav>
                                      </p:tavLst>
                                    </p:anim>
                                    <p:anim calcmode="lin" valueType="num">
                                      <p:cBhvr>
                                        <p:cTn id="71" dur="1000" fill="hold"/>
                                        <p:tgtEl>
                                          <p:spTgt spid="8"/>
                                        </p:tgtEl>
                                        <p:attrNameLst>
                                          <p:attrName>style.rotation</p:attrName>
                                        </p:attrNameLst>
                                      </p:cBhvr>
                                      <p:tavLst>
                                        <p:tav tm="0">
                                          <p:val>
                                            <p:fltVal val="90"/>
                                          </p:val>
                                        </p:tav>
                                        <p:tav tm="100000">
                                          <p:val>
                                            <p:fltVal val="0"/>
                                          </p:val>
                                        </p:tav>
                                      </p:tavLst>
                                    </p:anim>
                                    <p:animEffect transition="in" filter="fade">
                                      <p:cBhvr>
                                        <p:cTn id="72" dur="1000"/>
                                        <p:tgtEl>
                                          <p:spTgt spid="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p:cTn id="77" dur="1000" fill="hold"/>
                                        <p:tgtEl>
                                          <p:spTgt spid="11"/>
                                        </p:tgtEl>
                                        <p:attrNameLst>
                                          <p:attrName>ppt_w</p:attrName>
                                        </p:attrNameLst>
                                      </p:cBhvr>
                                      <p:tavLst>
                                        <p:tav tm="0">
                                          <p:val>
                                            <p:fltVal val="0"/>
                                          </p:val>
                                        </p:tav>
                                        <p:tav tm="100000">
                                          <p:val>
                                            <p:strVal val="#ppt_w"/>
                                          </p:val>
                                        </p:tav>
                                      </p:tavLst>
                                    </p:anim>
                                    <p:anim calcmode="lin" valueType="num">
                                      <p:cBhvr>
                                        <p:cTn id="78" dur="1000" fill="hold"/>
                                        <p:tgtEl>
                                          <p:spTgt spid="11"/>
                                        </p:tgtEl>
                                        <p:attrNameLst>
                                          <p:attrName>ppt_h</p:attrName>
                                        </p:attrNameLst>
                                      </p:cBhvr>
                                      <p:tavLst>
                                        <p:tav tm="0">
                                          <p:val>
                                            <p:fltVal val="0"/>
                                          </p:val>
                                        </p:tav>
                                        <p:tav tm="100000">
                                          <p:val>
                                            <p:strVal val="#ppt_h"/>
                                          </p:val>
                                        </p:tav>
                                      </p:tavLst>
                                    </p:anim>
                                    <p:anim calcmode="lin" valueType="num">
                                      <p:cBhvr>
                                        <p:cTn id="79" dur="1000" fill="hold"/>
                                        <p:tgtEl>
                                          <p:spTgt spid="11"/>
                                        </p:tgtEl>
                                        <p:attrNameLst>
                                          <p:attrName>style.rotation</p:attrName>
                                        </p:attrNameLst>
                                      </p:cBhvr>
                                      <p:tavLst>
                                        <p:tav tm="0">
                                          <p:val>
                                            <p:fltVal val="90"/>
                                          </p:val>
                                        </p:tav>
                                        <p:tav tm="100000">
                                          <p:val>
                                            <p:fltVal val="0"/>
                                          </p:val>
                                        </p:tav>
                                      </p:tavLst>
                                    </p:anim>
                                    <p:animEffect transition="in" filter="fade">
                                      <p:cBhvr>
                                        <p:cTn id="80" dur="1000"/>
                                        <p:tgtEl>
                                          <p:spTgt spid="11"/>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53" presetClass="entr" presetSubtype="16" fill="hold" grpId="0" nodeType="click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p:cTn id="85" dur="500" fill="hold"/>
                                        <p:tgtEl>
                                          <p:spTgt spid="10"/>
                                        </p:tgtEl>
                                        <p:attrNameLst>
                                          <p:attrName>ppt_w</p:attrName>
                                        </p:attrNameLst>
                                      </p:cBhvr>
                                      <p:tavLst>
                                        <p:tav tm="0">
                                          <p:val>
                                            <p:fltVal val="0"/>
                                          </p:val>
                                        </p:tav>
                                        <p:tav tm="100000">
                                          <p:val>
                                            <p:strVal val="#ppt_w"/>
                                          </p:val>
                                        </p:tav>
                                      </p:tavLst>
                                    </p:anim>
                                    <p:anim calcmode="lin" valueType="num">
                                      <p:cBhvr>
                                        <p:cTn id="86" dur="500" fill="hold"/>
                                        <p:tgtEl>
                                          <p:spTgt spid="10"/>
                                        </p:tgtEl>
                                        <p:attrNameLst>
                                          <p:attrName>ppt_h</p:attrName>
                                        </p:attrNameLst>
                                      </p:cBhvr>
                                      <p:tavLst>
                                        <p:tav tm="0">
                                          <p:val>
                                            <p:fltVal val="0"/>
                                          </p:val>
                                        </p:tav>
                                        <p:tav tm="100000">
                                          <p:val>
                                            <p:strVal val="#ppt_h"/>
                                          </p:val>
                                        </p:tav>
                                      </p:tavLst>
                                    </p:anim>
                                    <p:animEffect transition="in" filter="fade">
                                      <p:cBhvr>
                                        <p:cTn id="8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p:bldP spid="7" grpId="0"/>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447800" y="609600"/>
            <a:ext cx="5410200" cy="762000"/>
          </a:xfrm>
        </p:spPr>
        <p:txBody>
          <a:bodyPr/>
          <a:lstStyle/>
          <a:p>
            <a:pPr>
              <a:defRPr/>
            </a:pPr>
            <a:r>
              <a:rPr lang="ar-SA" sz="3200" b="1" dirty="0">
                <a:solidFill>
                  <a:srgbClr val="ED0505"/>
                </a:solidFill>
              </a:rPr>
              <a:t>النظرة المستقبلية للمستوى التنافسي</a:t>
            </a:r>
            <a:endParaRPr lang="en-US" sz="3200" b="1" dirty="0">
              <a:solidFill>
                <a:srgbClr val="ED0505"/>
              </a:solidFill>
            </a:endParaRPr>
          </a:p>
        </p:txBody>
      </p:sp>
      <p:sp>
        <p:nvSpPr>
          <p:cNvPr id="3" name="Footer Placeholder 2"/>
          <p:cNvSpPr>
            <a:spLocks noGrp="1"/>
          </p:cNvSpPr>
          <p:nvPr>
            <p:ph type="ftr" sz="quarter" idx="11"/>
          </p:nvPr>
        </p:nvSpPr>
        <p:spPr>
          <a:xfrm>
            <a:off x="304800" y="1600200"/>
            <a:ext cx="8458200" cy="4724400"/>
          </a:xfrm>
        </p:spPr>
        <p:txBody>
          <a:bodyPr/>
          <a:lstStyle/>
          <a:p>
            <a:pPr>
              <a:defRPr/>
            </a:pPr>
            <a:r>
              <a:rPr lang="ar-SA" sz="2600" b="1" dirty="0">
                <a:solidFill>
                  <a:srgbClr val="2D0101"/>
                </a:solidFill>
              </a:rPr>
              <a:t>يتميز تخطيط التدريب الرياضي بالنظرة المستقبلية لمستويات التنافس حيث يهدف لتحقيق اهداف مرغوبة في تاريخ قادم او بعد فترة زمنية قد تطول او تقصر منذ اعداد الخطة فبدلا من ان يعمل على تحقيق مستويات حالية ستصبح ضعيفة مستقبلا فانه يتنبأ بالمستويات التي سيصل اليها المنافسون ويعمل على تحقيق مستويات تنافسها او تتماشى معها مستقبلا . ومن اجل ذلك يصبح التنبؤ والتوقع لما سيكون عليه مستويات المنافسين ومتغيرات في المستقبل من اهم العناصر لعملية التخطيط اذا  فالنظرة المستقبلية في التخطيط للتدريب الرياضي تعني أن القائم علية انما يمارس عملية مستمرة من التطور عما سيكون عليه الحال اذا  اتخذ قرارا واقعيا وما هي الاثار المترتبة عليه . </a:t>
            </a:r>
            <a:endParaRPr lang="en-US" sz="2600" b="1" dirty="0">
              <a:solidFill>
                <a:srgbClr val="2D0101"/>
              </a:solidFill>
            </a:endParaRPr>
          </a:p>
          <a:p>
            <a:pPr>
              <a:defRPr/>
            </a:pPr>
            <a:endParaRPr lang="en-US" sz="2600" b="1" dirty="0">
              <a:solidFill>
                <a:srgbClr val="2D010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685800" y="609600"/>
            <a:ext cx="6781800" cy="762000"/>
          </a:xfrm>
        </p:spPr>
        <p:txBody>
          <a:bodyPr/>
          <a:lstStyle/>
          <a:p>
            <a:pPr>
              <a:defRPr/>
            </a:pPr>
            <a:r>
              <a:rPr lang="ar-SA" sz="3200" b="1" dirty="0">
                <a:solidFill>
                  <a:srgbClr val="ED0505"/>
                </a:solidFill>
              </a:rPr>
              <a:t>الترابط والتسلسل والاستمرار في أعداداللاعب </a:t>
            </a:r>
            <a:endParaRPr lang="en-US" sz="3200" b="1" dirty="0">
              <a:solidFill>
                <a:srgbClr val="ED0505"/>
              </a:solidFill>
            </a:endParaRPr>
          </a:p>
        </p:txBody>
      </p:sp>
      <p:sp>
        <p:nvSpPr>
          <p:cNvPr id="4" name="Footer Placeholder 2"/>
          <p:cNvSpPr txBox="1">
            <a:spLocks/>
          </p:cNvSpPr>
          <p:nvPr/>
        </p:nvSpPr>
        <p:spPr bwMode="auto">
          <a:xfrm>
            <a:off x="228600" y="1409700"/>
            <a:ext cx="8610600" cy="1714500"/>
          </a:xfrm>
          <a:prstGeom prst="rect">
            <a:avLst/>
          </a:prstGeom>
          <a:noFill/>
          <a:ln w="9525">
            <a:noFill/>
            <a:miter lim="800000"/>
            <a:headEnd/>
            <a:tailEnd/>
          </a:ln>
          <a:effectLst>
            <a:outerShdw dist="12700" dir="2700000" algn="ctr" rotWithShape="0">
              <a:srgbClr val="808080"/>
            </a:outerShdw>
          </a:effectLst>
        </p:spPr>
        <p:txBody>
          <a:bodyPr/>
          <a:lstStyle/>
          <a:p>
            <a:pPr rtl="1" eaLnBrk="0" hangingPunct="0">
              <a:defRPr/>
            </a:pPr>
            <a:r>
              <a:rPr lang="ar-SA" sz="2400">
                <a:solidFill>
                  <a:srgbClr val="002060"/>
                </a:solidFill>
              </a:rPr>
              <a:t>تخطيط التدريب الرياضي عملية متسلسلة ومتدفقة ومترابطة من الانشطة التي تبدا  بتحديد الهدف ومرورا بتحديد السياسات والاجراءات والمفاضلة بين البدائل والوصول الى البرامج الزمنية والميزانيات وتوفير الظروف والاوضاع والامور المساعدة على تحقيق الاهداف وتطوير الخطط والبرامج .</a:t>
            </a:r>
            <a:endParaRPr lang="en-US" sz="2400">
              <a:solidFill>
                <a:srgbClr val="002060"/>
              </a:solidFill>
            </a:endParaRPr>
          </a:p>
        </p:txBody>
      </p:sp>
      <p:sp>
        <p:nvSpPr>
          <p:cNvPr id="5" name="Footer Placeholder 2"/>
          <p:cNvSpPr txBox="1">
            <a:spLocks/>
          </p:cNvSpPr>
          <p:nvPr/>
        </p:nvSpPr>
        <p:spPr bwMode="auto">
          <a:xfrm>
            <a:off x="241300" y="3429000"/>
            <a:ext cx="8610600" cy="1714500"/>
          </a:xfrm>
          <a:prstGeom prst="rect">
            <a:avLst/>
          </a:prstGeom>
          <a:noFill/>
          <a:ln w="9525">
            <a:noFill/>
            <a:miter lim="800000"/>
            <a:headEnd/>
            <a:tailEnd/>
          </a:ln>
          <a:effectLst>
            <a:outerShdw dist="12700" dir="2700000" algn="ctr" rotWithShape="0">
              <a:srgbClr val="808080"/>
            </a:outerShdw>
          </a:effectLst>
        </p:spPr>
        <p:txBody>
          <a:bodyPr/>
          <a:lstStyle/>
          <a:p>
            <a:pPr rtl="1" eaLnBrk="0" hangingPunct="0">
              <a:defRPr/>
            </a:pPr>
            <a:r>
              <a:rPr lang="ar-SA" sz="2400">
                <a:solidFill>
                  <a:srgbClr val="7030A0"/>
                </a:solidFill>
              </a:rPr>
              <a:t>ان الطبيعة المتغيرة لمستويات التنافس الرياضي والتطورات المستمرة التي تطرا على العناصر المؤثرة فيه تجعل تخطيط التدريب عملية متحركة ديناميكية مستمرة اذا ان الامر لاينتهي بوضع خطة للتدريب الرياضي بل هي عملية مستمرة للتخطيط واعادة التخطيط الضمان تخطيط التوافق المستمر بين عناصر العمل التخطيطي من جانب وبين كافة الظروف المحيطة من جانب أخر </a:t>
            </a:r>
            <a:endParaRPr lang="en-US" sz="2400">
              <a:solidFill>
                <a:srgbClr val="7030A0"/>
              </a:solidFill>
            </a:endParaRPr>
          </a:p>
          <a:p>
            <a:pPr rtl="1" eaLnBrk="0" hangingPunct="0">
              <a:defRPr/>
            </a:pPr>
            <a:endParaRPr lang="en-US" sz="240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 calcmode="lin" valueType="num">
                                      <p:cBhvr>
                                        <p:cTn id="35" dur="1000" fill="hold"/>
                                        <p:tgtEl>
                                          <p:spTgt spid="5"/>
                                        </p:tgtEl>
                                        <p:attrNameLst>
                                          <p:attrName>style.rotation</p:attrName>
                                        </p:attrNameLst>
                                      </p:cBhvr>
                                      <p:tavLst>
                                        <p:tav tm="0">
                                          <p:val>
                                            <p:fltVal val="90"/>
                                          </p:val>
                                        </p:tav>
                                        <p:tav tm="100000">
                                          <p:val>
                                            <p:fltVal val="0"/>
                                          </p:val>
                                        </p:tav>
                                      </p:tavLst>
                                    </p:anim>
                                    <p:animEffect transition="in" filter="fade">
                                      <p:cBhvr>
                                        <p:cTn id="3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2514600" y="914400"/>
            <a:ext cx="3733800" cy="457200"/>
          </a:xfrm>
        </p:spPr>
        <p:txBody>
          <a:bodyPr/>
          <a:lstStyle/>
          <a:p>
            <a:pPr>
              <a:defRPr/>
            </a:pPr>
            <a:r>
              <a:rPr lang="ar-SA" sz="2800" b="1" dirty="0">
                <a:solidFill>
                  <a:srgbClr val="FF0000"/>
                </a:solidFill>
              </a:rPr>
              <a:t>تكامل جوانب أعداد أللاعب</a:t>
            </a:r>
            <a:endParaRPr lang="en-US" sz="2800" b="1" dirty="0">
              <a:solidFill>
                <a:srgbClr val="FF0000"/>
              </a:solidFill>
            </a:endParaRPr>
          </a:p>
        </p:txBody>
      </p:sp>
      <p:sp>
        <p:nvSpPr>
          <p:cNvPr id="3" name="Footer Placeholder 2"/>
          <p:cNvSpPr>
            <a:spLocks noGrp="1"/>
          </p:cNvSpPr>
          <p:nvPr>
            <p:ph type="ftr" sz="quarter" idx="11"/>
          </p:nvPr>
        </p:nvSpPr>
        <p:spPr>
          <a:xfrm>
            <a:off x="762000" y="1981200"/>
            <a:ext cx="7315200" cy="2133600"/>
          </a:xfrm>
        </p:spPr>
        <p:txBody>
          <a:bodyPr/>
          <a:lstStyle/>
          <a:p>
            <a:pPr>
              <a:defRPr/>
            </a:pPr>
            <a:r>
              <a:rPr lang="ar-SA" sz="2800" b="1" dirty="0">
                <a:solidFill>
                  <a:srgbClr val="2D0101"/>
                </a:solidFill>
              </a:rPr>
              <a:t>عند التخطيط للتدريب الرياضي فان على المخططين مراعاة تكامل هيكلية خطط التدريب من اعداد بدني ومهاري وخططي ونفسي وذهني ومعرفي لتحقيق افضل مستوى في الرياضة التخصصية .</a:t>
            </a:r>
            <a:endParaRPr lang="en-US" sz="2800" b="1" dirty="0">
              <a:solidFill>
                <a:srgbClr val="2D0101"/>
              </a:solidFill>
            </a:endParaRPr>
          </a:p>
          <a:p>
            <a:pPr>
              <a:defRPr/>
            </a:pPr>
            <a:endParaRPr lang="ar-EG" sz="2800" b="1" dirty="0">
              <a:solidFill>
                <a:srgbClr val="2D010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228600" y="1828800"/>
            <a:ext cx="8229600" cy="1295400"/>
          </a:xfrm>
        </p:spPr>
        <p:txBody>
          <a:bodyPr/>
          <a:lstStyle/>
          <a:p>
            <a:pPr>
              <a:defRPr/>
            </a:pPr>
            <a:r>
              <a:rPr lang="ar-SA" sz="2400" b="1" dirty="0">
                <a:solidFill>
                  <a:srgbClr val="2D0101"/>
                </a:solidFill>
              </a:rPr>
              <a:t>بما انناعرفنا سابقا ان معنى تخطيط التدريب عبارة عن عملية تفكير ومفاضلة واختيار بين بدائل وصولا ألىهدف فان الخطة ذاتها هي نتاج عملية التخطيط وهي عبارة عن التزام باساليب عمل واجراءات محدده.</a:t>
            </a:r>
            <a:endParaRPr lang="en-US" sz="2400" b="1" dirty="0">
              <a:solidFill>
                <a:srgbClr val="2D0101"/>
              </a:solidFill>
            </a:endParaRPr>
          </a:p>
          <a:p>
            <a:pPr>
              <a:defRPr/>
            </a:pPr>
            <a:endParaRPr lang="en-US" sz="2400" b="1" dirty="0">
              <a:solidFill>
                <a:srgbClr val="2D0101"/>
              </a:solidFill>
            </a:endParaRPr>
          </a:p>
        </p:txBody>
      </p:sp>
      <p:sp>
        <p:nvSpPr>
          <p:cNvPr id="3" name="Footer Placeholder 2"/>
          <p:cNvSpPr>
            <a:spLocks noGrp="1"/>
          </p:cNvSpPr>
          <p:nvPr>
            <p:ph type="ftr" sz="quarter" idx="11"/>
          </p:nvPr>
        </p:nvSpPr>
        <p:spPr>
          <a:xfrm>
            <a:off x="2590800" y="914400"/>
            <a:ext cx="4114800" cy="457200"/>
          </a:xfrm>
        </p:spPr>
        <p:txBody>
          <a:bodyPr/>
          <a:lstStyle/>
          <a:p>
            <a:pPr>
              <a:defRPr/>
            </a:pPr>
            <a:r>
              <a:rPr lang="ar-SA" sz="2800" b="1" dirty="0">
                <a:solidFill>
                  <a:srgbClr val="FF0000"/>
                </a:solidFill>
              </a:rPr>
              <a:t>وجود خطة لاعداد اللاعب</a:t>
            </a:r>
            <a:endParaRPr lang="en-US" sz="2800" b="1" dirty="0">
              <a:solidFill>
                <a:srgbClr val="FF0000"/>
              </a:solidFill>
            </a:endParaRPr>
          </a:p>
        </p:txBody>
      </p:sp>
      <p:sp>
        <p:nvSpPr>
          <p:cNvPr id="5" name="Date Placeholder 1"/>
          <p:cNvSpPr txBox="1">
            <a:spLocks/>
          </p:cNvSpPr>
          <p:nvPr/>
        </p:nvSpPr>
        <p:spPr bwMode="auto">
          <a:xfrm>
            <a:off x="457200" y="3505200"/>
            <a:ext cx="8229600" cy="1295400"/>
          </a:xfrm>
          <a:prstGeom prst="rect">
            <a:avLst/>
          </a:prstGeom>
          <a:noFill/>
          <a:ln w="9525">
            <a:noFill/>
            <a:miter lim="800000"/>
            <a:headEnd/>
            <a:tailEnd/>
          </a:ln>
          <a:effectLst>
            <a:outerShdw dist="12700" dir="2700000" algn="ctr" rotWithShape="0">
              <a:srgbClr val="808080"/>
            </a:outerShdw>
          </a:effectLst>
        </p:spPr>
        <p:txBody>
          <a:bodyPr/>
          <a:lstStyle/>
          <a:p>
            <a:pPr algn="r" rtl="1">
              <a:defRPr/>
            </a:pPr>
            <a:r>
              <a:rPr lang="ar-SA" sz="2400">
                <a:solidFill>
                  <a:srgbClr val="0070C0"/>
                </a:solidFill>
                <a:latin typeface="Arial" pitchFamily="34" charset="0"/>
              </a:rPr>
              <a:t>ان التميز بين تخطيط التدريب الرياضي ينبع من حقيقة مهمة وهي ان كل عملية تخطيط يجب ان تتبلور في خطط واضحة ومحددة .</a:t>
            </a:r>
            <a:endParaRPr lang="en-US" sz="2400">
              <a:solidFill>
                <a:srgbClr val="0070C0"/>
              </a:solidFill>
              <a:latin typeface="Arial" pitchFamily="34" charset="0"/>
            </a:endParaRPr>
          </a:p>
          <a:p>
            <a:pPr algn="r" rtl="1">
              <a:defRPr/>
            </a:pPr>
            <a:endParaRPr lang="en-US" sz="2400">
              <a:solidFill>
                <a:srgbClr val="0070C0"/>
              </a:solidFill>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31"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 calcmode="lin" valueType="num">
                                      <p:cBhvr>
                                        <p:cTn id="25"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2">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1" presetClass="entr" presetSubtype="0" fill="hold"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p:cTn id="33"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4"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35"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36"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تخطيط الاسبوع 8- 9">
  <a:themeElements>
    <a:clrScheme name="1_Executive 1">
      <a:dk1>
        <a:srgbClr val="2C1102"/>
      </a:dk1>
      <a:lt1>
        <a:srgbClr val="686A69"/>
      </a:lt1>
      <a:dk2>
        <a:srgbClr val="FFFFFF"/>
      </a:dk2>
      <a:lt2>
        <a:srgbClr val="808080"/>
      </a:lt2>
      <a:accent1>
        <a:srgbClr val="212164"/>
      </a:accent1>
      <a:accent2>
        <a:srgbClr val="BEAA83"/>
      </a:accent2>
      <a:accent3>
        <a:srgbClr val="B9B9B9"/>
      </a:accent3>
      <a:accent4>
        <a:srgbClr val="240D01"/>
      </a:accent4>
      <a:accent5>
        <a:srgbClr val="ABABB8"/>
      </a:accent5>
      <a:accent6>
        <a:srgbClr val="AC9A76"/>
      </a:accent6>
      <a:hlink>
        <a:srgbClr val="6E3D19"/>
      </a:hlink>
      <a:folHlink>
        <a:srgbClr val="CBC383"/>
      </a:folHlink>
    </a:clrScheme>
    <a:fontScheme name="1_Executive">
      <a:majorFont>
        <a:latin typeface="Arial"/>
        <a:ea typeface="MS PGothic"/>
        <a:cs typeface="Arial"/>
      </a:majorFont>
      <a:minorFont>
        <a:latin typeface="Arial"/>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rgbClr val="FFFF00"/>
            </a:solidFill>
            <a:effectLst>
              <a:outerShdw blurRad="38100" dist="38100" dir="2700000" algn="tl">
                <a:srgbClr val="000000">
                  <a:alpha val="43137"/>
                </a:srgbClr>
              </a:outerShdw>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rgbClr val="FFFF00"/>
            </a:solidFill>
            <a:effectLst>
              <a:outerShdw blurRad="38100" dist="38100" dir="2700000" algn="tl">
                <a:srgbClr val="000000">
                  <a:alpha val="43137"/>
                </a:srgbClr>
              </a:outerShdw>
            </a:effectLst>
            <a:latin typeface="Tahoma" pitchFamily="34" charset="0"/>
            <a:cs typeface="Arial" pitchFamily="34" charset="0"/>
          </a:defRPr>
        </a:defPPr>
      </a:lstStyle>
    </a:lnDef>
  </a:objectDefaults>
  <a:extraClrSchemeLst>
    <a:extraClrScheme>
      <a:clrScheme name="1_Executive 1">
        <a:dk1>
          <a:srgbClr val="2C1102"/>
        </a:dk1>
        <a:lt1>
          <a:srgbClr val="686A69"/>
        </a:lt1>
        <a:dk2>
          <a:srgbClr val="FFFFFF"/>
        </a:dk2>
        <a:lt2>
          <a:srgbClr val="808080"/>
        </a:lt2>
        <a:accent1>
          <a:srgbClr val="212164"/>
        </a:accent1>
        <a:accent2>
          <a:srgbClr val="BEAA83"/>
        </a:accent2>
        <a:accent3>
          <a:srgbClr val="B9B9B9"/>
        </a:accent3>
        <a:accent4>
          <a:srgbClr val="240D01"/>
        </a:accent4>
        <a:accent5>
          <a:srgbClr val="ABABB8"/>
        </a:accent5>
        <a:accent6>
          <a:srgbClr val="AC9A76"/>
        </a:accent6>
        <a:hlink>
          <a:srgbClr val="6E3D19"/>
        </a:hlink>
        <a:folHlink>
          <a:srgbClr val="CBC38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xecutive">
  <a:themeElements>
    <a:clrScheme name="Executive 1">
      <a:dk1>
        <a:srgbClr val="2C1102"/>
      </a:dk1>
      <a:lt1>
        <a:srgbClr val="686A69"/>
      </a:lt1>
      <a:dk2>
        <a:srgbClr val="FFFFFF"/>
      </a:dk2>
      <a:lt2>
        <a:srgbClr val="808080"/>
      </a:lt2>
      <a:accent1>
        <a:srgbClr val="212164"/>
      </a:accent1>
      <a:accent2>
        <a:srgbClr val="BEAA83"/>
      </a:accent2>
      <a:accent3>
        <a:srgbClr val="B9B9B9"/>
      </a:accent3>
      <a:accent4>
        <a:srgbClr val="240D01"/>
      </a:accent4>
      <a:accent5>
        <a:srgbClr val="ABABB8"/>
      </a:accent5>
      <a:accent6>
        <a:srgbClr val="AC9A76"/>
      </a:accent6>
      <a:hlink>
        <a:srgbClr val="6E3D19"/>
      </a:hlink>
      <a:folHlink>
        <a:srgbClr val="CBC383"/>
      </a:folHlink>
    </a:clrScheme>
    <a:fontScheme name="Executive">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rgbClr val="FFFF00"/>
            </a:solidFill>
            <a:effectLst>
              <a:outerShdw blurRad="38100" dist="38100" dir="2700000" algn="tl">
                <a:srgbClr val="000000">
                  <a:alpha val="43137"/>
                </a:srgbClr>
              </a:outerShdw>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rgbClr val="FFFF00"/>
            </a:solidFill>
            <a:effectLst>
              <a:outerShdw blurRad="38100" dist="38100" dir="2700000" algn="tl">
                <a:srgbClr val="000000">
                  <a:alpha val="43137"/>
                </a:srgbClr>
              </a:outerShdw>
            </a:effectLst>
            <a:latin typeface="Tahoma" pitchFamily="34" charset="0"/>
            <a:cs typeface="Arial" pitchFamily="34" charset="0"/>
          </a:defRPr>
        </a:defPPr>
      </a:lstStyle>
    </a:lnDef>
  </a:objectDefaults>
  <a:extraClrSchemeLst>
    <a:extraClrScheme>
      <a:clrScheme name="Executive 1">
        <a:dk1>
          <a:srgbClr val="2C1102"/>
        </a:dk1>
        <a:lt1>
          <a:srgbClr val="686A69"/>
        </a:lt1>
        <a:dk2>
          <a:srgbClr val="FFFFFF"/>
        </a:dk2>
        <a:lt2>
          <a:srgbClr val="808080"/>
        </a:lt2>
        <a:accent1>
          <a:srgbClr val="212164"/>
        </a:accent1>
        <a:accent2>
          <a:srgbClr val="BEAA83"/>
        </a:accent2>
        <a:accent3>
          <a:srgbClr val="B9B9B9"/>
        </a:accent3>
        <a:accent4>
          <a:srgbClr val="240D01"/>
        </a:accent4>
        <a:accent5>
          <a:srgbClr val="ABABB8"/>
        </a:accent5>
        <a:accent6>
          <a:srgbClr val="AC9A76"/>
        </a:accent6>
        <a:hlink>
          <a:srgbClr val="6E3D19"/>
        </a:hlink>
        <a:folHlink>
          <a:srgbClr val="CBC38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تخطيط الاسبوع 8- 9</Template>
  <TotalTime>0</TotalTime>
  <Words>725</Words>
  <Application>Microsoft Office PowerPoint</Application>
  <PresentationFormat>On-screen Show (4:3)</PresentationFormat>
  <Paragraphs>65</Paragraphs>
  <Slides>17</Slides>
  <Notes>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تخطيط الاسبوع 8- 9</vt: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Stress</dc:subject>
  <dc:creator>PROBOOK</dc:creator>
  <cp:keywords>stress, stress management, health, prevention, relaxation</cp:keywords>
  <cp:lastModifiedBy>PROBOOK</cp:lastModifiedBy>
  <cp:revision>1</cp:revision>
  <dcterms:created xsi:type="dcterms:W3CDTF">2020-04-02T10:46:51Z</dcterms:created>
  <dcterms:modified xsi:type="dcterms:W3CDTF">2020-04-02T10:47:17Z</dcterms:modified>
  <cp:category>general, health</cp:category>
</cp:coreProperties>
</file>