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  <p:sldMasterId id="2147483733" r:id="rId2"/>
    <p:sldMasterId id="2147483745" r:id="rId3"/>
  </p:sldMasterIdLst>
  <p:notesMasterIdLst>
    <p:notesMasterId r:id="rId14"/>
  </p:notesMasterIdLst>
  <p:sldIdLst>
    <p:sldId id="267" r:id="rId4"/>
    <p:sldId id="256" r:id="rId5"/>
    <p:sldId id="268" r:id="rId6"/>
    <p:sldId id="270" r:id="rId7"/>
    <p:sldId id="271" r:id="rId8"/>
    <p:sldId id="272" r:id="rId9"/>
    <p:sldId id="273" r:id="rId10"/>
    <p:sldId id="263" r:id="rId11"/>
    <p:sldId id="264" r:id="rId12"/>
    <p:sldId id="27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2" y="-7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84D00FC-0735-45A9-9C9F-D65D75CEBEDB}" type="datetimeFigureOut">
              <a:rPr lang="ar-EG" smtClean="0"/>
              <a:t>22/07/1441</a:t>
            </a:fld>
            <a:endParaRPr lang="ar-E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4E8B9CD-4E59-4330-BBD8-E7789F86CF19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115846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C18C4-03BD-450E-9169-52820C85F59B}" type="slidenum">
              <a:rPr lang="ar-EG" smtClean="0">
                <a:solidFill>
                  <a:prstClr val="black"/>
                </a:solidFill>
              </a:rPr>
              <a:pPr/>
              <a:t>1</a:t>
            </a:fld>
            <a:endParaRPr lang="ar-E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559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D77123DC-9BB2-4440-8F82-A583B9ED13F7}" type="slidenum">
              <a:rPr lang="ar-SA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C9559-5D72-4220-A1F2-CF15F6A733A9}" type="slidenum">
              <a:rPr lang="ar-SA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6A7F-1313-410C-A9FC-9C5B0DD3143F}" type="slidenum">
              <a:rPr lang="ar-SA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ECAEA-F96D-4DDB-85A7-7866DE1AAA0D}" type="slidenum">
              <a:rPr lang="ar-SA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E623B-DA52-4B44-98D5-D816C76227D8}" type="slidenum">
              <a:rPr lang="ar-SA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E1335-833F-41FE-9E65-BBE90FE2DDDA}" type="slidenum">
              <a:rPr lang="ar-SA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EE3D4-E238-479E-BE17-CFB9B65DF083}" type="slidenum">
              <a:rPr lang="ar-SA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80A397E3-7516-4F52-8040-6006C3FA42D2}" type="slidenum">
              <a:rPr lang="ar-SA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9B5CDC89-FBD1-47F6-BA93-DEE6EC3C1B2C}" type="slidenum">
              <a:rPr lang="ar-SA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79477-7AA2-499C-AE05-BE04ACBFB724}" type="slidenum">
              <a:rPr lang="ar-SA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CAF1A-A81B-4D78-8538-FDC1CCE2AF3B}" type="slidenum">
              <a:rPr lang="ar-SA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123DC-9BB2-4440-8F82-A583B9ED13F7}" type="slidenum">
              <a:rPr lang="ar-SA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312026"/>
      </p:ext>
    </p:extLst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C9559-5D72-4220-A1F2-CF15F6A733A9}" type="slidenum">
              <a:rPr lang="ar-SA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161354"/>
      </p:ext>
    </p:extLst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5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6A7F-1313-410C-A9FC-9C5B0DD3143F}" type="slidenum">
              <a:rPr lang="ar-SA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7261"/>
      </p:ext>
    </p:extLst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ECAEA-F96D-4DDB-85A7-7866DE1AAA0D}" type="slidenum">
              <a:rPr lang="ar-SA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329755"/>
      </p:ext>
    </p:extLst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859758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1" y="2514601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514601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E623B-DA52-4B44-98D5-D816C76227D8}" type="slidenum">
              <a:rPr lang="ar-SA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678463"/>
      </p:ext>
    </p:extLst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E1335-833F-41FE-9E65-BBE90FE2DDDA}" type="slidenum">
              <a:rPr lang="ar-SA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113381"/>
      </p:ext>
    </p:extLst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EE3D4-E238-479E-BE17-CFB9B65DF083}" type="slidenum">
              <a:rPr lang="ar-SA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439359"/>
      </p:ext>
    </p:extLst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1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397E3-7516-4F52-8040-6006C3FA42D2}" type="slidenum">
              <a:rPr lang="ar-SA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666741"/>
      </p:ext>
    </p:extLst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5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7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1"/>
            <a:ext cx="609600" cy="365125"/>
          </a:xfrm>
        </p:spPr>
        <p:txBody>
          <a:bodyPr/>
          <a:lstStyle/>
          <a:p>
            <a:fld id="{9B5CDC89-FBD1-47F6-BA93-DEE6EC3C1B2C}" type="slidenum">
              <a:rPr lang="ar-SA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6" y="5816601"/>
            <a:ext cx="916305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1" y="6219826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80475"/>
      </p:ext>
    </p:extLst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79477-7AA2-499C-AE05-BE04ACBFB724}" type="slidenum">
              <a:rPr lang="ar-SA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292459"/>
      </p:ext>
    </p:extLst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2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2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CAF1A-A81B-4D78-8538-FDC1CCE2AF3B}" type="slidenum">
              <a:rPr lang="ar-SA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871012"/>
      </p:ext>
    </p:extLst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1434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A0E5A7C-3188-4FE8-924E-4658A8154737}" type="slidenum">
              <a:rPr lang="ar-SA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marL="54864" algn="r" rtl="1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r" rtl="1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r" rtl="1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r" rtl="1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r" rtl="1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r" rtl="1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r" rtl="1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r" rtl="1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r" rtl="1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r" rtl="1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A0E5A7C-3188-4FE8-924E-4658A8154737}" type="slidenum">
              <a:rPr lang="ar-SA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ransition>
    <p:cover dir="rd"/>
  </p:transition>
  <p:timing>
    <p:tnLst>
      <p:par>
        <p:cTn id="1" dur="indefinite" restart="never" nodeType="tmRoot"/>
      </p:par>
    </p:tnLst>
  </p:timing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74320" indent="-27432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6" y="-7144"/>
            <a:ext cx="916305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1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1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1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A0E5A7C-3188-4FE8-924E-4658A8154737}" type="slidenum">
              <a:rPr lang="ar-SA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FFFFFF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06264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</p:sldLayoutIdLst>
  <p:transition>
    <p:cover dir="rd"/>
  </p:transition>
  <p:timing>
    <p:tnLst>
      <p:par>
        <p:cTn id="1" dur="indefinite" restart="never" nodeType="tmRoot"/>
      </p:par>
    </p:tnLst>
  </p:timing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7" Type="http://schemas.openxmlformats.org/officeDocument/2006/relationships/image" Target="../media/image2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085" y="171450"/>
            <a:ext cx="1110059" cy="742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6" y="120040"/>
            <a:ext cx="1444457" cy="7943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6" name="TextBox 25"/>
          <p:cNvSpPr txBox="1"/>
          <p:nvPr/>
        </p:nvSpPr>
        <p:spPr>
          <a:xfrm>
            <a:off x="353864" y="425846"/>
            <a:ext cx="8432800" cy="107721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defRPr u="sng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rtl="1" eaLnBrk="1" hangingPunct="1">
              <a:defRPr/>
            </a:pPr>
            <a:r>
              <a:rPr lang="ar-EG" sz="3200" b="1" u="none" kern="0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ZWAdobeF" pitchFamily="2" charset="0"/>
              </a:rPr>
              <a:t>تطبيقات إدارة الرياضات المائية</a:t>
            </a:r>
          </a:p>
          <a:p>
            <a:pPr algn="ctr" rtl="1" eaLnBrk="1" hangingPunct="1">
              <a:defRPr/>
            </a:pPr>
            <a:r>
              <a:rPr lang="ar-EG" sz="3200" b="1" u="none" kern="0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ZWAdobeF" pitchFamily="2" charset="0"/>
              </a:rPr>
              <a:t>(</a:t>
            </a:r>
            <a:r>
              <a:rPr lang="ar-EG" sz="3200" b="1" u="none" kern="0" spc="50" dirty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ZWAdobeF" pitchFamily="2" charset="0"/>
                <a:cs typeface="Times New Roman"/>
              </a:rPr>
              <a:t>المحاضرة </a:t>
            </a:r>
            <a:r>
              <a:rPr lang="ar-EG" sz="3200" b="1" u="none" kern="0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ZWAdobeF" pitchFamily="2" charset="0"/>
              </a:rPr>
              <a:t>1)</a:t>
            </a:r>
            <a:endParaRPr lang="en-US" sz="3200" b="1" u="none" kern="0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9696" y="5404810"/>
            <a:ext cx="8713936" cy="102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ar-EG" sz="3200" b="1" kern="0" dirty="0">
                <a:ln w="12700">
                  <a:solidFill>
                    <a:srgbClr val="002060"/>
                  </a:solidFill>
                  <a:prstDash val="solid"/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Arial"/>
                <a:cs typeface="MCS Jeddah S_U normal." pitchFamily="2" charset="-78"/>
              </a:rPr>
              <a:t>د/ </a:t>
            </a:r>
            <a:r>
              <a:rPr lang="ar-EG" sz="3200" b="1" kern="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Arial"/>
                <a:cs typeface="MCS Jeddah S_U normal." pitchFamily="2" charset="-78"/>
              </a:rPr>
              <a:t>أحمد محمد  عبد الرحمن بدير</a:t>
            </a:r>
            <a:endParaRPr lang="en-US" sz="3200" b="1" kern="0" dirty="0">
              <a:ln w="12700">
                <a:solidFill>
                  <a:srgbClr val="002060"/>
                </a:solidFill>
                <a:prstDash val="solid"/>
              </a:ln>
              <a:solidFill>
                <a:prstClr val="black">
                  <a:lumMod val="95000"/>
                  <a:lumOff val="5000"/>
                </a:prstClr>
              </a:solidFill>
              <a:latin typeface="Arial"/>
              <a:cs typeface="MCS Jeddah S_U normal." pitchFamily="2" charset="-78"/>
            </a:endParaRPr>
          </a:p>
          <a:p>
            <a:pPr algn="ctr" rtl="1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ar-EG" sz="24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F_Najed" pitchFamily="2" charset="-78"/>
              </a:rPr>
              <a:t>مدرس </a:t>
            </a:r>
            <a:r>
              <a:rPr lang="ar-EG" sz="24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F_Najed" pitchFamily="2" charset="-78"/>
              </a:rPr>
              <a:t>منتدب بقسم </a:t>
            </a:r>
            <a:r>
              <a:rPr lang="ar-EG" sz="2400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F_Najed" pitchFamily="2" charset="-78"/>
              </a:rPr>
              <a:t>نظريات وتطبيقات الرياضات </a:t>
            </a:r>
            <a:r>
              <a:rPr lang="ar-EG" sz="24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F_Najed" pitchFamily="2" charset="-78"/>
              </a:rPr>
              <a:t>المائية, كلية </a:t>
            </a:r>
            <a:r>
              <a:rPr lang="ar-EG" sz="2400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F_Najed" pitchFamily="2" charset="-78"/>
              </a:rPr>
              <a:t>التربية الرياضية للبنين – جامعة بنها</a:t>
            </a:r>
            <a:endParaRPr lang="en-US" sz="2400" kern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/>
              <a:cs typeface="AF_Najed" pitchFamily="2" charset="-78"/>
            </a:endParaRPr>
          </a:p>
        </p:txBody>
      </p:sp>
      <p:pic>
        <p:nvPicPr>
          <p:cNvPr id="12" name="Picture 4" descr="D:\اعداد\الجميع سابقا\احمد عيد\هيثم\صور\IMG_131051647733705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28800"/>
            <a:ext cx="7696200" cy="3576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6266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WordArt 2"/>
          <p:cNvSpPr>
            <a:spLocks noChangeArrowheads="1" noChangeShapeType="1" noTextEdit="1"/>
          </p:cNvSpPr>
          <p:nvPr/>
        </p:nvSpPr>
        <p:spPr bwMode="auto">
          <a:xfrm>
            <a:off x="2411413" y="1485900"/>
            <a:ext cx="4176712" cy="7191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u="sng" kern="10" dirty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000000">
                      <a:alpha val="79999"/>
                    </a:srgbClr>
                  </a:outerShdw>
                </a:effectLst>
                <a:latin typeface="Impact"/>
              </a:rPr>
              <a:t>Thank You</a:t>
            </a:r>
          </a:p>
        </p:txBody>
      </p:sp>
      <p:pic>
        <p:nvPicPr>
          <p:cNvPr id="87043" name="Picture 3" descr="rose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6" y="4076701"/>
            <a:ext cx="185102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4" name="Picture 4" descr="rose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4006851"/>
            <a:ext cx="1900239" cy="27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5" name="WordArt 5"/>
          <p:cNvSpPr>
            <a:spLocks noChangeArrowheads="1" noChangeShapeType="1" noTextEdit="1"/>
          </p:cNvSpPr>
          <p:nvPr/>
        </p:nvSpPr>
        <p:spPr bwMode="auto">
          <a:xfrm>
            <a:off x="3419477" y="404814"/>
            <a:ext cx="2232025" cy="9366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EG" sz="3600" u="sng" kern="10"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>
                  <a:prstShdw prst="shdw17" dist="17961" dir="2700000">
                    <a:srgbClr val="000000"/>
                  </a:prstShdw>
                </a:effectLst>
                <a:ea typeface="+mn-cs"/>
              </a:rPr>
              <a:t>شكرا</a:t>
            </a:r>
            <a:endParaRPr lang="en-US" sz="3600" u="sng" kern="10"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effectLst>
                <a:prstShdw prst="shdw17" dist="17961" dir="2700000">
                  <a:srgbClr val="000000"/>
                </a:prstShdw>
              </a:effectLst>
            </a:endParaRPr>
          </a:p>
        </p:txBody>
      </p:sp>
      <p:sp>
        <p:nvSpPr>
          <p:cNvPr id="87046" name="WordArt 6"/>
          <p:cNvSpPr>
            <a:spLocks noChangeArrowheads="1" noChangeShapeType="1" noTextEdit="1"/>
          </p:cNvSpPr>
          <p:nvPr/>
        </p:nvSpPr>
        <p:spPr bwMode="auto">
          <a:xfrm>
            <a:off x="2411413" y="6094413"/>
            <a:ext cx="4176712" cy="43021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u="sng" kern="10" dirty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7" dist="17961" dir="2700000">
                    <a:srgbClr val="999900"/>
                  </a:prstShdw>
                </a:effectLst>
                <a:latin typeface="Impact"/>
              </a:rPr>
              <a:t>Thank  You</a:t>
            </a:r>
          </a:p>
        </p:txBody>
      </p:sp>
      <p:sp>
        <p:nvSpPr>
          <p:cNvPr id="117767" name="Text Box 7"/>
          <p:cNvSpPr txBox="1">
            <a:spLocks noChangeArrowheads="1"/>
          </p:cNvSpPr>
          <p:nvPr/>
        </p:nvSpPr>
        <p:spPr bwMode="auto">
          <a:xfrm>
            <a:off x="1476377" y="2436813"/>
            <a:ext cx="6048375" cy="327782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0000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rtl="1" fontAlgn="base">
              <a:spcBef>
                <a:spcPct val="50000"/>
              </a:spcBef>
              <a:spcAft>
                <a:spcPct val="0"/>
              </a:spcAft>
            </a:pPr>
            <a:r>
              <a:rPr lang="ar-EG" altLang="en-US" sz="2400" b="1" dirty="0" smtClean="0">
                <a:solidFill>
                  <a:srgbClr val="FFFFFF"/>
                </a:solidFill>
                <a:latin typeface="Verdana" pitchFamily="34" charset="0"/>
                <a:ea typeface="PT Bold Heading"/>
                <a:cs typeface="PT Bold Heading"/>
              </a:rPr>
              <a:t>المادة العلمية على مسؤلية استاذ المقرر دون ادن مسؤولية على الجامعة والكليىة</a:t>
            </a:r>
          </a:p>
          <a:p>
            <a:pPr algn="ctr" rtl="1" fontAlgn="base">
              <a:spcBef>
                <a:spcPct val="50000"/>
              </a:spcBef>
              <a:spcAft>
                <a:spcPct val="0"/>
              </a:spcAft>
            </a:pPr>
            <a:r>
              <a:rPr lang="ar-EG" altLang="en-US" sz="2400" b="1" dirty="0" smtClean="0">
                <a:solidFill>
                  <a:srgbClr val="FFFFFF"/>
                </a:solidFill>
                <a:latin typeface="Verdana" pitchFamily="34" charset="0"/>
                <a:ea typeface="PT Bold Heading"/>
                <a:cs typeface="PT Bold Heading"/>
              </a:rPr>
              <a:t>مع تحياتى</a:t>
            </a:r>
          </a:p>
          <a:p>
            <a:pPr algn="ctr" rtl="1" fontAlgn="base">
              <a:spcBef>
                <a:spcPct val="50000"/>
              </a:spcBef>
              <a:spcAft>
                <a:spcPct val="0"/>
              </a:spcAft>
            </a:pPr>
            <a:r>
              <a:rPr lang="ar-EG" altLang="en-US" sz="2400" b="1" dirty="0" smtClean="0">
                <a:solidFill>
                  <a:prstClr val="black"/>
                </a:solidFill>
                <a:latin typeface="Verdana" pitchFamily="34" charset="0"/>
                <a:ea typeface="PT Bold Heading"/>
                <a:cs typeface="PT Bold Heading"/>
              </a:rPr>
              <a:t>دكتور</a:t>
            </a:r>
          </a:p>
          <a:p>
            <a:pPr algn="ctr" rtl="1" fontAlgn="base">
              <a:spcBef>
                <a:spcPct val="50000"/>
              </a:spcBef>
              <a:spcAft>
                <a:spcPct val="0"/>
              </a:spcAft>
            </a:pPr>
            <a:r>
              <a:rPr lang="ar-EG" altLang="en-US" sz="4000" b="1" dirty="0">
                <a:solidFill>
                  <a:prstClr val="black"/>
                </a:solidFill>
                <a:latin typeface="Sakkal Majalla" pitchFamily="2" charset="-78"/>
                <a:ea typeface="PT Bold Heading"/>
                <a:cs typeface="Sakkal Majalla" pitchFamily="2" charset="-78"/>
              </a:rPr>
              <a:t>د/ أحمد محمد  عبد الرحمن بدير</a:t>
            </a:r>
          </a:p>
          <a:p>
            <a:pPr algn="ctr" rtl="1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800" b="1" dirty="0" smtClean="0">
                <a:solidFill>
                  <a:srgbClr val="FFFFFF"/>
                </a:solidFill>
              </a:rPr>
              <a:t>Hh_hhsh@yahoo.com</a:t>
            </a:r>
          </a:p>
        </p:txBody>
      </p:sp>
      <p:pic>
        <p:nvPicPr>
          <p:cNvPr id="117768" name="Picture 8" descr="hr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450" y="3709988"/>
            <a:ext cx="1276351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69" name="Picture 9" descr="hr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1" y="3709988"/>
            <a:ext cx="1276351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70" name="Picture 10" descr="light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8245476" y="836614"/>
            <a:ext cx="14382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71" name="Picture 11" descr="light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8245476" y="2276476"/>
            <a:ext cx="14382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72" name="Picture 12" descr="light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8245476" y="4367213"/>
            <a:ext cx="14382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73" name="Picture 13" descr="light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8245476" y="5807075"/>
            <a:ext cx="14382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74" name="Picture 14" descr="light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776" y="115889"/>
            <a:ext cx="14382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75" name="Picture 15" descr="light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113" y="115889"/>
            <a:ext cx="14382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76" name="Picture 16" descr="light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1" y="115889"/>
            <a:ext cx="14382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77" name="Picture 17" descr="light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439" y="115889"/>
            <a:ext cx="14382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78" name="Picture 18" descr="light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225" y="115889"/>
            <a:ext cx="14382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79" name="Picture 19" descr="light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564" y="115889"/>
            <a:ext cx="14382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80" name="Picture 20" descr="light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776" y="6670676"/>
            <a:ext cx="14382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81" name="Picture 21" descr="light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113" y="6670676"/>
            <a:ext cx="14382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82" name="Picture 22" descr="light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1" y="6670676"/>
            <a:ext cx="14382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83" name="Picture 23" descr="light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439" y="6670676"/>
            <a:ext cx="14382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84" name="Picture 24" descr="light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225" y="6670676"/>
            <a:ext cx="14382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85" name="Picture 25" descr="light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564" y="6670676"/>
            <a:ext cx="14382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86" name="Picture 26" descr="light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468312" y="908051"/>
            <a:ext cx="14382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87" name="Picture 27" descr="light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468312" y="2347913"/>
            <a:ext cx="14382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88" name="Picture 28" descr="light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468312" y="4438651"/>
            <a:ext cx="14382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89" name="Picture 29" descr="light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468312" y="5878514"/>
            <a:ext cx="14382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79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FDD8BE72-50D3-4637-A454-3596203D9F5E}" type="slidenum">
              <a:rPr lang="ar-SA" altLang="en-US" sz="1400" smtClean="0">
                <a:solidFill>
                  <a:srgbClr val="000000"/>
                </a:solidFill>
              </a:rPr>
              <a:pPr/>
              <a:t>10</a:t>
            </a:fld>
            <a:endParaRPr lang="en-US" altLang="en-US" sz="1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889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70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7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7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87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7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7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7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ingle Corner Rectangle 2"/>
          <p:cNvSpPr/>
          <p:nvPr/>
        </p:nvSpPr>
        <p:spPr>
          <a:xfrm>
            <a:off x="838200" y="228600"/>
            <a:ext cx="7543800" cy="1565038"/>
          </a:xfrm>
          <a:prstGeom prst="doubleWave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>
            <a:noAutofit/>
          </a:bodyPr>
          <a:lstStyle/>
          <a:p>
            <a:pPr algn="ctr" fontAlgn="base">
              <a:defRPr/>
            </a:pPr>
            <a:endParaRPr lang="ar-EG" sz="2400" kern="0" dirty="0" smtClean="0">
              <a:solidFill>
                <a:srgbClr val="0F243E"/>
              </a:solidFill>
              <a:latin typeface="Times New Roman"/>
              <a:ea typeface="Times New Roman"/>
              <a:cs typeface="Arial"/>
            </a:endParaRPr>
          </a:p>
          <a:p>
            <a:pPr algn="ctr" fontAlgn="base">
              <a:lnSpc>
                <a:spcPct val="150000"/>
              </a:lnSpc>
              <a:defRPr/>
            </a:pPr>
            <a:r>
              <a:rPr lang="ar-EG" sz="2800" b="1" kern="0" dirty="0" smtClean="0">
                <a:solidFill>
                  <a:prstClr val="white"/>
                </a:solidFill>
                <a:latin typeface="Times New Roman"/>
                <a:ea typeface="Times New Roman"/>
                <a:cs typeface="Arial"/>
              </a:rPr>
              <a:t>المحور الخامس</a:t>
            </a:r>
            <a:endParaRPr lang="en-US" sz="1200" b="1" kern="0" dirty="0" smtClean="0">
              <a:solidFill>
                <a:prstClr val="white"/>
              </a:solidFill>
              <a:latin typeface="Times New Roman"/>
              <a:ea typeface="Times New Roman"/>
            </a:endParaRPr>
          </a:p>
          <a:p>
            <a:pPr algn="ctr" fontAlgn="base">
              <a:lnSpc>
                <a:spcPct val="150000"/>
              </a:lnSpc>
              <a:defRPr/>
            </a:pPr>
            <a:r>
              <a:rPr lang="ar-EG" sz="3600" b="1" dirty="0" smtClean="0">
                <a:solidFill>
                  <a:prstClr val="white"/>
                </a:solidFill>
                <a:latin typeface="Times New Roman"/>
                <a:cs typeface="Traditional Arabic"/>
              </a:rPr>
              <a:t>تكنولوجيا إدارة حمامات السباحة</a:t>
            </a:r>
            <a:endParaRPr lang="en-US" sz="1600" b="1" kern="0" dirty="0" smtClean="0">
              <a:solidFill>
                <a:prstClr val="white"/>
              </a:solidFill>
              <a:latin typeface="Times New Roman"/>
              <a:ea typeface="Times New Roman"/>
            </a:endParaRPr>
          </a:p>
          <a:p>
            <a:pPr algn="ctr" fontAlgn="base">
              <a:defRPr/>
            </a:pPr>
            <a:r>
              <a:rPr lang="ar-EG" sz="2600" kern="0" dirty="0">
                <a:solidFill>
                  <a:srgbClr val="0F243E"/>
                </a:solidFill>
                <a:latin typeface="Times New Roman"/>
                <a:ea typeface="Times New Roman"/>
                <a:cs typeface="Arial"/>
              </a:rPr>
              <a:t> </a:t>
            </a:r>
            <a:endParaRPr lang="en-US" sz="1200" kern="0" dirty="0">
              <a:solidFill>
                <a:sysClr val="window" lastClr="FFFFFF"/>
              </a:solidFill>
              <a:latin typeface="Times New Roman"/>
              <a:ea typeface="Times New Roman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 Single Corner Rectangle 2"/>
          <p:cNvSpPr/>
          <p:nvPr/>
        </p:nvSpPr>
        <p:spPr>
          <a:xfrm>
            <a:off x="-1" y="0"/>
            <a:ext cx="4572000" cy="1717438"/>
          </a:xfrm>
          <a:prstGeom prst="doubleWav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>
            <a:noAutofit/>
          </a:bodyPr>
          <a:lstStyle/>
          <a:p>
            <a:pPr algn="ctr" fontAlgn="base">
              <a:defRPr/>
            </a:pPr>
            <a:endParaRPr lang="ar-EG" sz="2400" kern="0" dirty="0" smtClean="0">
              <a:solidFill>
                <a:prstClr val="black"/>
              </a:solidFill>
              <a:latin typeface="Times New Roman"/>
              <a:ea typeface="Times New Roman"/>
              <a:cs typeface="Arial"/>
            </a:endParaRPr>
          </a:p>
          <a:p>
            <a:pPr algn="ctr" fontAlgn="base">
              <a:lnSpc>
                <a:spcPct val="150000"/>
              </a:lnSpc>
              <a:defRPr/>
            </a:pPr>
            <a:r>
              <a:rPr lang="ar-EG" sz="3600" b="1" dirty="0" smtClean="0">
                <a:solidFill>
                  <a:prstClr val="black"/>
                </a:solidFill>
                <a:latin typeface="Times New Roman"/>
                <a:cs typeface="Traditional Arabic"/>
              </a:rPr>
              <a:t>تكنولوجيا إدارة حمامات السباحة</a:t>
            </a:r>
            <a:endParaRPr lang="en-US" sz="1600" b="1" kern="0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algn="ctr" fontAlgn="base">
              <a:defRPr/>
            </a:pPr>
            <a:r>
              <a:rPr lang="ar-EG" sz="2600" kern="0" dirty="0">
                <a:solidFill>
                  <a:prstClr val="black"/>
                </a:solidFill>
                <a:latin typeface="Times New Roman"/>
                <a:ea typeface="Times New Roman"/>
                <a:cs typeface="Arial"/>
              </a:rPr>
              <a:t> </a:t>
            </a:r>
            <a:endParaRPr lang="en-US" sz="1200" kern="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3213756"/>
      </p:ext>
    </p:extLst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88773"/>
            <a:ext cx="7543800" cy="5231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8943991"/>
      </p:ext>
    </p:extLst>
  </p:cSld>
  <p:clrMapOvr>
    <a:masterClrMapping/>
  </p:clrMapOvr>
  <p:transition>
    <p:cover dir="r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19200"/>
            <a:ext cx="6629400" cy="3064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7269270"/>
      </p:ext>
    </p:extLst>
  </p:cSld>
  <p:clrMapOvr>
    <a:masterClrMapping/>
  </p:clrMapOvr>
  <p:transition>
    <p:cover dir="r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14400"/>
            <a:ext cx="6758994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6964886"/>
      </p:ext>
    </p:extLst>
  </p:cSld>
  <p:clrMapOvr>
    <a:masterClrMapping/>
  </p:clrMapOvr>
  <p:transition>
    <p:cover dir="r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41449"/>
            <a:ext cx="6781800" cy="5378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1984410"/>
      </p:ext>
    </p:extLst>
  </p:cSld>
  <p:clrMapOvr>
    <a:masterClrMapping/>
  </p:clrMapOvr>
  <p:transition>
    <p:cover dir="r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243" y="762000"/>
            <a:ext cx="6536978" cy="4774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0931524"/>
      </p:ext>
    </p:extLst>
  </p:cSld>
  <p:clrMapOvr>
    <a:masterClrMapping/>
  </p:clrMapOvr>
  <p:transition>
    <p:cover dir="r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2400"/>
            <a:ext cx="9144000" cy="14807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15000"/>
              </a:lnSpc>
            </a:pPr>
            <a:r>
              <a:rPr lang="ar-SA" sz="3200" b="1" dirty="0">
                <a:solidFill>
                  <a:prstClr val="white"/>
                </a:solidFill>
                <a:effectLst>
                  <a:glow rad="139700">
                    <a:srgbClr val="A5C249">
                      <a:satMod val="175000"/>
                      <a:alpha val="40000"/>
                    </a:srgbClr>
                  </a:glow>
                </a:effectLst>
                <a:latin typeface="Times New Roman"/>
                <a:ea typeface="Calibri"/>
                <a:cs typeface="SKR HEAD1"/>
              </a:rPr>
              <a:t>الإدارة الالكترونية</a:t>
            </a:r>
            <a:endParaRPr lang="en-US" sz="2000" dirty="0">
              <a:solidFill>
                <a:prstClr val="white"/>
              </a:solidFill>
              <a:latin typeface="Calibri"/>
              <a:ea typeface="Calibri"/>
              <a:cs typeface="Arial"/>
            </a:endParaRPr>
          </a:p>
          <a:p>
            <a:pPr algn="r" rtl="1">
              <a:lnSpc>
                <a:spcPct val="115000"/>
              </a:lnSpc>
            </a:pPr>
            <a:r>
              <a:rPr lang="ar-SA" sz="2400" dirty="0">
                <a:solidFill>
                  <a:srgbClr val="FFFF00"/>
                </a:solidFill>
                <a:effectLst>
                  <a:glow rad="139700">
                    <a:srgbClr val="A5C249">
                      <a:satMod val="175000"/>
                      <a:alpha val="40000"/>
                    </a:srgbClr>
                  </a:glow>
                </a:effectLst>
                <a:latin typeface="Times New Roman"/>
                <a:ea typeface="Calibri"/>
                <a:cs typeface="SKR HEAD1"/>
              </a:rPr>
              <a:t>هى عملية تحويل  كافة الأعمال والخدمات الإدارية التقليدية إلى أعمال وخدمات إلكترونية تنفذ  بسرعة عالية ودقة متناهية وبدون استخدام الورق</a:t>
            </a:r>
            <a:endParaRPr lang="en-US" sz="1600" dirty="0">
              <a:solidFill>
                <a:srgbClr val="FFFF00"/>
              </a:solidFill>
              <a:latin typeface="Calibri"/>
              <a:ea typeface="Calibri"/>
              <a:cs typeface="Arial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8382000" cy="5181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8222634"/>
      </p:ext>
    </p:extLst>
  </p:cSld>
  <p:clrMapOvr>
    <a:masterClrMapping/>
  </p:clrMapOvr>
  <p:transition>
    <p:cover dir="r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8991599" cy="6705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1290351"/>
      </p:ext>
    </p:extLst>
  </p:cSld>
  <p:clrMapOvr>
    <a:masterClrMapping/>
  </p:clrMapOvr>
  <p:transition>
    <p:cover dir="rd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92</Words>
  <Application>Microsoft Office PowerPoint</Application>
  <PresentationFormat>On-screen Show (4:3)</PresentationFormat>
  <Paragraphs>23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Foundry</vt:lpstr>
      <vt:lpstr>Pushpin</vt:lpstr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BMT</dc:creator>
  <cp:lastModifiedBy>BMT</cp:lastModifiedBy>
  <cp:revision>6</cp:revision>
  <dcterms:created xsi:type="dcterms:W3CDTF">2006-08-16T00:00:00Z</dcterms:created>
  <dcterms:modified xsi:type="dcterms:W3CDTF">2020-03-16T20:18:21Z</dcterms:modified>
</cp:coreProperties>
</file>