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C46BFD-C2B2-4B63-9AA0-7104A65BD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DFFF38A-60E6-4099-8CF0-6B8E13D13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55A383-7FC9-4D11-98A4-CF71AF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1BFFC0-C541-4CC2-8629-0BF0D398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69E76-01C7-488A-AADD-40E10ECD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7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36DFB5-C555-4303-BC17-3C19E23E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630DB86-84CE-47B6-A2F4-015FFEAD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01BEAA-22EA-4E40-A18B-E3D5D35B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F85C56-D213-44CB-99EB-930AE9D8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FD10CD-AA58-4F84-8AA9-36A3A55C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9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E255A6E-A7F0-40B4-A5A3-AFAE3E1D2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4A5602F-2ED0-4B6F-AF41-316BF7201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938145-087F-4DB8-B4FF-D65DFCC43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A99B68-2FBC-4162-B7B7-ACB7C695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F8D66C-C0EC-431D-A5D0-B8CD660D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1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8BD794-CAEB-4F18-AD9A-A0DB0E44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E4F58-CA5A-4C1A-8863-83AA26B02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58EE23-E082-4144-87E1-F27A525D9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5783BF-DC1C-485C-A585-6EC359144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BDA788-ADC8-4196-86A0-8330BFD6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6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DD21EF-8BC0-4D6D-A40B-D82606E6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E4ABDC-0BA7-4CC8-ACF2-88D624D25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826B06-C319-4C69-BB3B-B8FC322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CAC5AC-636D-4DAC-84BD-AE3452E2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145E8A-ACD1-4F28-B02B-62EEF017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E14AF-647A-4E8E-B2D6-04C9A257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81631B-769F-4DBC-9679-E4A3A1B2C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1D5589-02E0-4B82-8827-F92180857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36C7F3-928D-4859-9A48-E1771109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E169B8-549A-4E21-8065-09BE0D08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1874C8-7F90-4A36-B4AA-4C4AA8FC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1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5D4A20-7432-4302-8FDE-B2325C1C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319458-7493-4487-84EA-865899E8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16EA74-3B52-4EC9-8E43-C20B8FA08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38E17EB-48BF-45C8-8107-BCE80FDDE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385307-2C2A-43F1-B1C4-3CD251D87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69E4AE5-0F74-4CDE-921A-459F291D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EDFD23-9F2A-44CC-9C41-5DAD1882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7F0A08F-F057-4215-9DCE-D9520B00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43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56604-3AED-47EF-86C5-DC010A5E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DB36EB1-5090-4CA4-B604-7DBE64F4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61E1E2-0029-4967-AED8-BCFF2DC5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E296A2-A9DB-4119-A4DA-836D7CBE0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66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50C8E9-663E-48E3-83B7-AEC014B9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7283BA5-5989-4B87-968F-83181F7D0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A90205-6529-4DCD-ACDF-61C93709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8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0213C-660F-46A0-BFC2-B9634286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8EAF68-E594-4D33-B5E0-E3E3F4F0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92D8F26-F5AA-4DC7-8D9A-55B7614DB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6041CE-8BA4-4150-B98B-D85274B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98A759-AE1C-4F60-973E-314792FE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1DC280-4CC4-4BCA-B8DB-432947AC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6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8BE79D-1B07-4C50-99B6-B8071B15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7F0CC1-D56A-48D5-85DF-943E65FF0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119291-5A29-4EEB-94AC-379DC75CC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552785-0646-47F9-814D-BF46DB6C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8DC034-8AEF-41B3-9178-30519828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84838D-443F-4551-B761-4AA0EBE7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7A9ED96-F014-4798-9252-410F45D4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22FDA3-683C-403D-ABB4-F390AA916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717812-6A56-4C2F-8909-AB2D4C590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BD34-1568-4931-85E0-964BD841C9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6CFD1A-8F6F-4440-A1BF-FC6DB6744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BE2889-794F-43D3-BA47-5646199CC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9B78-65A1-4927-894E-28DAF43374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0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EDCE45-DD21-48EC-B13A-6B49110B1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9849" y="3429000"/>
            <a:ext cx="6858000" cy="1655762"/>
          </a:xfrm>
        </p:spPr>
        <p:txBody>
          <a:bodyPr>
            <a:noAutofit/>
          </a:bodyPr>
          <a:lstStyle/>
          <a:p>
            <a:r>
              <a:rPr lang="ar-EG" dirty="0">
                <a:solidFill>
                  <a:schemeClr val="bg1"/>
                </a:solidFill>
              </a:rPr>
              <a:t>كلية التربية الرياضية </a:t>
            </a:r>
          </a:p>
          <a:p>
            <a:r>
              <a:rPr lang="ar-EG" dirty="0">
                <a:solidFill>
                  <a:schemeClr val="bg1"/>
                </a:solidFill>
              </a:rPr>
              <a:t>قسم نظريات وتطبيقات الرياضات المائية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EG" dirty="0" smtClean="0">
                <a:solidFill>
                  <a:schemeClr val="bg1"/>
                </a:solidFill>
              </a:rPr>
              <a:t>الفرقه الرابعه </a:t>
            </a:r>
          </a:p>
          <a:p>
            <a:r>
              <a:rPr lang="ar-EG" dirty="0" smtClean="0">
                <a:solidFill>
                  <a:schemeClr val="bg1"/>
                </a:solidFill>
              </a:rPr>
              <a:t>( تطبيقات الميكانيكا الحيويه في رياضه التخصص )</a:t>
            </a:r>
            <a:endParaRPr lang="ar-EG" dirty="0">
              <a:solidFill>
                <a:schemeClr val="bg1"/>
              </a:solidFill>
            </a:endParaRPr>
          </a:p>
          <a:p>
            <a:r>
              <a:rPr lang="ar-EG" dirty="0" smtClean="0">
                <a:solidFill>
                  <a:schemeClr val="bg1"/>
                </a:solidFill>
              </a:rPr>
              <a:t>أ.د / محمد مقلد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2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7000"/>
            <a:ext cx="7886700" cy="3509962"/>
          </a:xfrm>
        </p:spPr>
        <p:txBody>
          <a:bodyPr/>
          <a:lstStyle/>
          <a:p>
            <a:pPr algn="r" rtl="1"/>
            <a:r>
              <a:rPr lang="ar-EG" dirty="0" smtClean="0"/>
              <a:t>ثم نقوم بوضع الصوره علي الرسم البياني وتحديد نقطه مركز الثقل علي الرسم البياني في الاتجاهين </a:t>
            </a:r>
            <a:r>
              <a:rPr lang="en-US" dirty="0" smtClean="0"/>
              <a:t>X</a:t>
            </a:r>
            <a:r>
              <a:rPr lang="ar-EG" dirty="0" smtClean="0"/>
              <a:t> ، </a:t>
            </a:r>
            <a:r>
              <a:rPr lang="en-US" dirty="0" smtClean="0"/>
              <a:t>y</a:t>
            </a:r>
            <a:r>
              <a:rPr lang="ar-EG" dirty="0" smtClean="0"/>
              <a:t> </a:t>
            </a:r>
          </a:p>
          <a:p>
            <a:pPr marL="0" indent="0" algn="r" rtl="1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39260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10000"/>
            <a:ext cx="7886700" cy="2366962"/>
          </a:xfrm>
        </p:spPr>
        <p:txBody>
          <a:bodyPr/>
          <a:lstStyle/>
          <a:p>
            <a:pPr marL="0" indent="0" algn="ctr">
              <a:buNone/>
            </a:pPr>
            <a:r>
              <a:rPr lang="ar-EG" dirty="0" smtClean="0">
                <a:solidFill>
                  <a:srgbClr val="FF0000"/>
                </a:solidFill>
              </a:rPr>
              <a:t>جميع البيانات تحت مسئوليه استاذ الماده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5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71799"/>
            <a:ext cx="7886700" cy="3205163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/>
              <a:t>من خلال القانون في المحاضره السابقه لتحديد مركز ثقل الجسم يدويا الامر الان يتطلب مجموعه من النقاط لتطبيق القانون</a:t>
            </a:r>
          </a:p>
          <a:p>
            <a:pPr marL="0" indent="0" algn="r" rtl="1">
              <a:buNone/>
            </a:pPr>
            <a:r>
              <a:rPr lang="ar-EG" dirty="0" smtClean="0"/>
              <a:t>1- تحديد الاجزاء التي من خلالها يمكن تحديد مركز ثقل الجسم الكلي 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1026" name="Picture 2" descr="C:\Users\LENOVO\Desktop\اجزاء الجسم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1" r="10692"/>
          <a:stretch/>
        </p:blipFill>
        <p:spPr bwMode="auto">
          <a:xfrm rot="5400000">
            <a:off x="3896868" y="4180332"/>
            <a:ext cx="969264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93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7886700" cy="3513138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/>
              <a:t>2- تحديد النقاط لوصلات اجزاء الجسم </a:t>
            </a:r>
          </a:p>
          <a:p>
            <a:pPr marL="0" indent="0" algn="r" rtl="1">
              <a:buNone/>
            </a:pPr>
            <a:r>
              <a:rPr lang="ar-EG" dirty="0" smtClean="0"/>
              <a:t>فقط تم تحديد 14 نقطه يمكن من خلالها تحديد وصلات اجزاء الجسم 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2050" name="Picture 2" descr="C:\Users\LENOVO\Desktop\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234315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23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199"/>
            <a:ext cx="7886700" cy="3433763"/>
          </a:xfrm>
        </p:spPr>
        <p:txBody>
          <a:bodyPr/>
          <a:lstStyle/>
          <a:p>
            <a:pPr marL="0" indent="0" algn="r">
              <a:buNone/>
            </a:pPr>
            <a:r>
              <a:rPr lang="ar-EG" dirty="0" smtClean="0"/>
              <a:t>3- الكتله الخاصه بكل جزء ويتم تحديدها من خلال متوسط الكتله النسبيه لكل جزء مضروبا في وزن جسم السباح</a:t>
            </a:r>
          </a:p>
          <a:p>
            <a:pPr marL="0" indent="0" algn="r">
              <a:buNone/>
            </a:pPr>
            <a:r>
              <a:rPr lang="ar-EG" dirty="0" smtClean="0"/>
              <a:t>4- تحديد مركز ثقل كل جزء من اجزاء الجسم </a:t>
            </a:r>
          </a:p>
          <a:p>
            <a:pPr marL="0" indent="0" algn="r">
              <a:buNone/>
            </a:pPr>
            <a:r>
              <a:rPr lang="ar-EG" dirty="0" smtClean="0"/>
              <a:t>ويمكن التوصل الي الكتله النسبيه ومتوسط نسبه البعد لمركز ثقل الجزء بين الوصلات بناء علي دراسات جثث الموتي كما يتضح من الجدول التالي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8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نسبه اوزان الاجزاء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3200"/>
            <a:ext cx="67056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86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O\Desktop\هيكل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980" y="1371600"/>
            <a:ext cx="260604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64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199"/>
            <a:ext cx="7886700" cy="3433763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مثال نقوم بحساب كتله الراس لسباح وزنه 60 كيلو</a:t>
            </a: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نسبه وزن الراس = 7%</a:t>
            </a: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كتله الراس = 7 * 60 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ar-EG" dirty="0" smtClean="0">
                <a:solidFill>
                  <a:srgbClr val="FF0000"/>
                </a:solidFill>
              </a:rPr>
              <a:t> 100</a:t>
            </a: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4.2</a:t>
            </a:r>
            <a:r>
              <a:rPr lang="ar-EG" dirty="0" smtClean="0">
                <a:solidFill>
                  <a:srgbClr val="FF0000"/>
                </a:solidFill>
              </a:rPr>
              <a:t> كيلو جرام</a:t>
            </a:r>
          </a:p>
          <a:p>
            <a:pPr marL="0" indent="0" algn="r" rtl="1">
              <a:buNone/>
            </a:pPr>
            <a:r>
              <a:rPr lang="ar-EG" dirty="0" smtClean="0">
                <a:solidFill>
                  <a:srgbClr val="FF0000"/>
                </a:solidFill>
              </a:rPr>
              <a:t>وهكذا علي باقي الاجزاء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62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6999"/>
            <a:ext cx="7886700" cy="3509963"/>
          </a:xfrm>
        </p:spPr>
        <p:txBody>
          <a:bodyPr/>
          <a:lstStyle/>
          <a:p>
            <a:pPr marL="0" indent="0" algn="r" rtl="1">
              <a:buNone/>
            </a:pPr>
            <a:r>
              <a:rPr lang="ar-EG" dirty="0" smtClean="0"/>
              <a:t>نقوم بتحديد مركز ثقل الجزء من خلال بعده عن بدايه الجزء وذلك من خلال الجدول التالي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5122" name="Picture 2" descr="C:\Users\LENOVO\Desktop\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20574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51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6999"/>
            <a:ext cx="7886700" cy="3509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EG" dirty="0" smtClean="0"/>
              <a:t>حيث يتم تحديد مركز ثقل الجذء من خلال الجدول السابق </a:t>
            </a:r>
          </a:p>
          <a:p>
            <a:pPr marL="0" indent="0" algn="r" rtl="1">
              <a:buNone/>
            </a:pPr>
            <a:r>
              <a:rPr lang="ar-EG" dirty="0" smtClean="0"/>
              <a:t>مثال</a:t>
            </a:r>
          </a:p>
          <a:p>
            <a:pPr marL="0" indent="0" algn="r" rtl="1">
              <a:buNone/>
            </a:pPr>
            <a:r>
              <a:rPr lang="ar-EG" dirty="0" smtClean="0"/>
              <a:t>طول العضد 38 سم لسباح </a:t>
            </a:r>
          </a:p>
          <a:p>
            <a:pPr marL="0" indent="0" algn="r" rtl="1">
              <a:buNone/>
            </a:pPr>
            <a:r>
              <a:rPr lang="ar-EG" dirty="0" smtClean="0"/>
              <a:t>يكون نقطه مركز ثقل الجسم تحسب كالتالي </a:t>
            </a:r>
          </a:p>
          <a:p>
            <a:pPr marL="514350" indent="-514350" algn="ctr" rtl="1">
              <a:buAutoNum type="arabicPlain" startAt="38"/>
            </a:pPr>
            <a:r>
              <a:rPr lang="en-US" dirty="0" smtClean="0"/>
              <a:t>*</a:t>
            </a:r>
            <a:r>
              <a:rPr lang="ar-EG" dirty="0" smtClean="0"/>
              <a:t> </a:t>
            </a:r>
            <a:r>
              <a:rPr lang="en-US" dirty="0" smtClean="0"/>
              <a:t>51.3</a:t>
            </a:r>
            <a:r>
              <a:rPr lang="ar-EG" dirty="0" smtClean="0"/>
              <a:t> / 100</a:t>
            </a:r>
          </a:p>
          <a:p>
            <a:pPr marL="0" indent="0" algn="r" rtl="1">
              <a:buNone/>
            </a:pPr>
            <a:r>
              <a:rPr lang="ar-EG" dirty="0" smtClean="0"/>
              <a:t>     = </a:t>
            </a:r>
            <a:r>
              <a:rPr lang="en-US" dirty="0" smtClean="0"/>
              <a:t>19.494</a:t>
            </a:r>
          </a:p>
          <a:p>
            <a:pPr marL="0" indent="0" algn="r" rtl="1">
              <a:buNone/>
            </a:pPr>
            <a:r>
              <a:rPr lang="ar-EG" dirty="0" smtClean="0"/>
              <a:t>اذا من المرفق يتم قياس </a:t>
            </a:r>
            <a:r>
              <a:rPr lang="en-US" dirty="0" smtClean="0"/>
              <a:t>19.5</a:t>
            </a:r>
            <a:r>
              <a:rPr lang="ar-EG" dirty="0" smtClean="0"/>
              <a:t> سم ووضع نقطه مركز ثقل العضد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311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</TotalTime>
  <Words>236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PROBOOK</cp:lastModifiedBy>
  <cp:revision>15</cp:revision>
  <dcterms:created xsi:type="dcterms:W3CDTF">2006-08-16T00:00:00Z</dcterms:created>
  <dcterms:modified xsi:type="dcterms:W3CDTF">2020-04-02T00:49:46Z</dcterms:modified>
</cp:coreProperties>
</file>