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56032" algn="r" defTabSz="914400" rtl="1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7475" y="2286000"/>
            <a:ext cx="6400800" cy="1752600"/>
          </a:xfrm>
        </p:spPr>
        <p:txBody>
          <a:bodyPr/>
          <a:lstStyle/>
          <a:p>
            <a:pPr algn="ctr"/>
            <a:r>
              <a:rPr lang="ar-EG" dirty="0" smtClean="0">
                <a:solidFill>
                  <a:srgbClr val="FF0000"/>
                </a:solidFill>
              </a:rPr>
              <a:t>الفرقة الرابعة </a:t>
            </a:r>
          </a:p>
          <a:p>
            <a:pPr algn="ctr"/>
            <a:r>
              <a:rPr lang="ar-EG" sz="3200" dirty="0" smtClean="0">
                <a:solidFill>
                  <a:srgbClr val="FF0000"/>
                </a:solidFill>
              </a:rPr>
              <a:t>مادة طرق التدريب </a:t>
            </a:r>
          </a:p>
          <a:p>
            <a:pPr algn="ctr"/>
            <a:r>
              <a:rPr lang="ar-EG" dirty="0" smtClean="0">
                <a:solidFill>
                  <a:srgbClr val="FF0000"/>
                </a:solidFill>
              </a:rPr>
              <a:t>تخصص كرة السله </a:t>
            </a:r>
          </a:p>
        </p:txBody>
      </p:sp>
      <p:pic>
        <p:nvPicPr>
          <p:cNvPr id="2050" name="Picture 2" descr="C:\Users\hp\Desktop\Captureسيب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2335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24000" y="4267200"/>
            <a:ext cx="6400800" cy="1752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ctr" rtl="1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1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1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1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dirty="0" smtClean="0">
                <a:solidFill>
                  <a:schemeClr val="tx2">
                    <a:lumMod val="90000"/>
                  </a:schemeClr>
                </a:solidFill>
              </a:rPr>
              <a:t>اعداد </a:t>
            </a:r>
          </a:p>
          <a:p>
            <a:r>
              <a:rPr lang="ar-EG" dirty="0" smtClean="0">
                <a:solidFill>
                  <a:schemeClr val="tx2">
                    <a:lumMod val="90000"/>
                  </a:schemeClr>
                </a:solidFill>
              </a:rPr>
              <a:t>ا.م.د/ محمد رمضان لطفى</a:t>
            </a:r>
          </a:p>
          <a:p>
            <a:r>
              <a:rPr lang="ar-EG" dirty="0">
                <a:solidFill>
                  <a:schemeClr val="tx2">
                    <a:lumMod val="90000"/>
                  </a:schemeClr>
                </a:solidFill>
              </a:rPr>
              <a:t>استاذ مساعد بقســم نظريــات وتطبيقــات الرياضــات الجماعــية ورياضــات المــضرب  </a:t>
            </a:r>
            <a:endParaRPr lang="ar-EG" dirty="0" smtClean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42" name="Picture 2" descr="C:\Users\hp\Desktop\شعبة كرة السله\IMG-20200321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1266" name="Picture 2" descr="C:\Users\hp\Desktop\شعبة كرة السله\IMG-20200321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820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2290" name="Picture 2" descr="C:\Users\hp\Desktop\شعبة كرة السله\IMG-20200321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7725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3314" name="Picture 2" descr="C:\Users\hp\Desktop\شعبة كرة السله\IMG-20200321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3917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4338" name="Picture 2" descr="C:\Users\hp\Desktop\شعبة كرة السله\IMG-20200321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153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 descr="C:\Users\hp\Desktop\شعبة كرة السله\IMG-20200321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4" y="254000"/>
            <a:ext cx="8126436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8" name="Picture 2" descr="C:\Users\hp\Desktop\شعبة كرة السله\IMG-20200321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8674"/>
            <a:ext cx="8172450" cy="596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122" name="Picture 2" descr="C:\Users\hp\Desktop\شعبة كرة السله\IMG-20200321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4882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 descr="C:\Users\hp\Desktop\شعبة كرة السله\IMG-20200321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534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شعبة كرة السله\IMG-20200321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216"/>
            <a:ext cx="8506575" cy="61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7170" name="Picture 2" descr="C:\Users\hp\Desktop\شعبة كرة السله\IMG-20200321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915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8194" name="Picture 2" descr="C:\Users\hp\Desktop\شعبة كرة السله\IMG-20200321-WA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534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9218" name="Picture 2" descr="C:\Users\hp\Desktop\شعبة كرة السله\IMG-20200321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</TotalTime>
  <Words>23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hossam</dc:creator>
  <cp:lastModifiedBy>ahmed hossam</cp:lastModifiedBy>
  <cp:revision>4</cp:revision>
  <dcterms:created xsi:type="dcterms:W3CDTF">2006-08-16T00:00:00Z</dcterms:created>
  <dcterms:modified xsi:type="dcterms:W3CDTF">2020-03-21T14:23:40Z</dcterms:modified>
</cp:coreProperties>
</file>