
<file path=[Content_Types].xml><?xml version="1.0" encoding="utf-8"?>
<Types xmlns="http://schemas.openxmlformats.org/package/2006/content-types">
  <Default Extension="mpeg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eg"/><Relationship Id="rId1" Type="http://schemas.microsoft.com/office/2007/relationships/media" Target="../media/media1.m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eg"/><Relationship Id="rId1" Type="http://schemas.microsoft.com/office/2007/relationships/media" Target="../media/media7.m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eg"/><Relationship Id="rId1" Type="http://schemas.microsoft.com/office/2007/relationships/media" Target="../media/media8.m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eg"/><Relationship Id="rId1" Type="http://schemas.microsoft.com/office/2007/relationships/media" Target="../media/media2.m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eg"/><Relationship Id="rId1" Type="http://schemas.microsoft.com/office/2007/relationships/media" Target="../media/media3.m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eg"/><Relationship Id="rId1" Type="http://schemas.microsoft.com/office/2007/relationships/media" Target="../media/media4.m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eg"/><Relationship Id="rId1" Type="http://schemas.microsoft.com/office/2007/relationships/media" Target="../media/media5.m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eg"/><Relationship Id="rId1" Type="http://schemas.microsoft.com/office/2007/relationships/media" Target="../media/media6.m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التخطيط الموسمي</a:t>
            </a:r>
            <a:endParaRPr lang="ar-EG" dirty="0"/>
          </a:p>
        </p:txBody>
      </p:sp>
      <p:pic>
        <p:nvPicPr>
          <p:cNvPr id="4" name="WhatsApp Audio 2020-03-28 at 9.09.04 PM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ar-EG" dirty="0"/>
              <a:t>مجموع زمن الحمل الاقصى  = عدد أسابيع الحمل الأقصى    * 690 =3*690 = 2070ق</a:t>
            </a:r>
            <a:endParaRPr lang="en-US" dirty="0"/>
          </a:p>
          <a:p>
            <a:r>
              <a:rPr lang="ar-EG" dirty="0"/>
              <a:t>زمن الحمل الاقل من الاقصى = اسابيع الحمل الاقل من الاقصى* 660 =5*660 =3300ق</a:t>
            </a:r>
            <a:endParaRPr lang="en-US" dirty="0"/>
          </a:p>
          <a:p>
            <a:r>
              <a:rPr lang="ar-EG" dirty="0"/>
              <a:t>مجموع زمن الحمل المتوسط  = عدد اسابيع الحمل المتوسط   *  630 =4*630 =2520ق</a:t>
            </a:r>
            <a:endParaRPr lang="en-US" dirty="0"/>
          </a:p>
          <a:p>
            <a:r>
              <a:rPr lang="ar-EG" dirty="0"/>
              <a:t>الزمن الكلى للبرنامج = 2070ق + 3300ق + 2520ق = 7890ق</a:t>
            </a:r>
            <a:endParaRPr lang="en-US" dirty="0"/>
          </a:p>
          <a:p>
            <a:endParaRPr lang="ar-EG" dirty="0"/>
          </a:p>
        </p:txBody>
      </p:sp>
      <p:pic>
        <p:nvPicPr>
          <p:cNvPr id="4" name="WhatsApp Audio 2020-03-28 at 9.09.04 PM(7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ar-EG" dirty="0"/>
              <a:t>نسب الاعداد </a:t>
            </a:r>
            <a:r>
              <a:rPr lang="ar-EG" dirty="0" err="1"/>
              <a:t>فى</a:t>
            </a:r>
            <a:r>
              <a:rPr lang="ar-EG" dirty="0"/>
              <a:t> البرنامج</a:t>
            </a:r>
            <a:endParaRPr lang="en-US" dirty="0"/>
          </a:p>
          <a:p>
            <a:r>
              <a:rPr lang="ar-EG" dirty="0"/>
              <a:t>الاعداد </a:t>
            </a:r>
            <a:r>
              <a:rPr lang="ar-EG" dirty="0" err="1"/>
              <a:t>البدنى</a:t>
            </a:r>
            <a:r>
              <a:rPr lang="ar-EG" dirty="0"/>
              <a:t>   55%</a:t>
            </a:r>
            <a:endParaRPr lang="en-US" dirty="0"/>
          </a:p>
          <a:p>
            <a:r>
              <a:rPr lang="ar-EG" dirty="0"/>
              <a:t>الاعداد المهارى 45%</a:t>
            </a:r>
            <a:endParaRPr lang="en-US" dirty="0"/>
          </a:p>
          <a:p>
            <a:r>
              <a:rPr lang="ar-EG" b="1" dirty="0"/>
              <a:t>حساب زمن الإحماء والختام والإعداد </a:t>
            </a:r>
            <a:r>
              <a:rPr lang="ar-EG" b="1" dirty="0" err="1"/>
              <a:t>البدنى</a:t>
            </a:r>
            <a:r>
              <a:rPr lang="ar-EG" b="1" dirty="0"/>
              <a:t> والمهارى</a:t>
            </a:r>
            <a:endParaRPr lang="en-US" dirty="0"/>
          </a:p>
          <a:p>
            <a:r>
              <a:rPr lang="ar-EG" dirty="0"/>
              <a:t>زمن الاحماء = زمن الاحماء </a:t>
            </a:r>
            <a:r>
              <a:rPr lang="ar-EG" dirty="0" err="1"/>
              <a:t>فى</a:t>
            </a:r>
            <a:r>
              <a:rPr lang="ar-EG" dirty="0"/>
              <a:t> كل وحدة * عدد الوحدات </a:t>
            </a:r>
            <a:r>
              <a:rPr lang="ar-EG" dirty="0" err="1"/>
              <a:t>فى</a:t>
            </a:r>
            <a:r>
              <a:rPr lang="ar-EG" dirty="0"/>
              <a:t> الاسبوع * عدد الاسابيع =</a:t>
            </a:r>
            <a:endParaRPr lang="en-US" dirty="0"/>
          </a:p>
          <a:p>
            <a:r>
              <a:rPr lang="ar-EG" dirty="0"/>
              <a:t>             =  25* 6 * 12 = 1800ق</a:t>
            </a:r>
            <a:endParaRPr lang="en-US" dirty="0"/>
          </a:p>
          <a:p>
            <a:r>
              <a:rPr lang="ar-EG" dirty="0"/>
              <a:t>زمن التهدئة = زمن التهدئة </a:t>
            </a:r>
            <a:r>
              <a:rPr lang="ar-EG" dirty="0" err="1"/>
              <a:t>فى</a:t>
            </a:r>
            <a:r>
              <a:rPr lang="ar-EG" dirty="0"/>
              <a:t> كل وحدة * عدد الوحدات </a:t>
            </a:r>
            <a:r>
              <a:rPr lang="ar-EG" dirty="0" err="1"/>
              <a:t>فى</a:t>
            </a:r>
            <a:r>
              <a:rPr lang="ar-EG" dirty="0"/>
              <a:t> الاسبوع * عدد الاسابيع =</a:t>
            </a:r>
            <a:endParaRPr lang="en-US" dirty="0"/>
          </a:p>
          <a:p>
            <a:r>
              <a:rPr lang="ar-EG" dirty="0"/>
              <a:t>            = 5 * 6 * 12 = 360 ق</a:t>
            </a:r>
            <a:endParaRPr lang="en-US" dirty="0"/>
          </a:p>
          <a:p>
            <a:r>
              <a:rPr lang="ar-EG" dirty="0"/>
              <a:t>زمن الجزء الرئيسي = 7890 – ( 1800 + 360 ) = 5730 ق</a:t>
            </a:r>
            <a:endParaRPr lang="en-US" dirty="0"/>
          </a:p>
          <a:p>
            <a:r>
              <a:rPr lang="ar-EG" dirty="0"/>
              <a:t>زمن الإعداد </a:t>
            </a:r>
            <a:r>
              <a:rPr lang="ar-EG" dirty="0" err="1"/>
              <a:t>البدنى</a:t>
            </a:r>
            <a:r>
              <a:rPr lang="ar-EG" dirty="0"/>
              <a:t> = 5730* 55/100 = 3150</a:t>
            </a:r>
            <a:endParaRPr lang="en-US" dirty="0"/>
          </a:p>
          <a:p>
            <a:r>
              <a:rPr lang="ar-EG" dirty="0"/>
              <a:t>زمن الإعداد </a:t>
            </a:r>
            <a:r>
              <a:rPr lang="ar-EG" dirty="0" smtClean="0"/>
              <a:t>المهاري </a:t>
            </a:r>
            <a:r>
              <a:rPr lang="ar-EG" dirty="0"/>
              <a:t>= 5730* 45/100 = 2580</a:t>
            </a:r>
            <a:endParaRPr lang="en-US" dirty="0"/>
          </a:p>
          <a:p>
            <a:endParaRPr lang="ar-EG" dirty="0"/>
          </a:p>
        </p:txBody>
      </p:sp>
      <p:pic>
        <p:nvPicPr>
          <p:cNvPr id="2" name="WhatsApp Audio 2020-03-28 at 9.09.04 PM(4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ar-EG" dirty="0" smtClean="0"/>
              <a:t>تطبيقات علي المحاضرة</a:t>
            </a:r>
          </a:p>
          <a:p>
            <a:r>
              <a:rPr lang="ar-EG" dirty="0" smtClean="0"/>
              <a:t>قم بتحديد أي مسابقة من المسابقات التي قمت بدراستها مع تحديد أهم الصفات الخاصة </a:t>
            </a:r>
            <a:r>
              <a:rPr lang="ar-EG" dirty="0" err="1" smtClean="0"/>
              <a:t>والإختبارات</a:t>
            </a:r>
            <a:r>
              <a:rPr lang="ar-EG" dirty="0" smtClean="0"/>
              <a:t> التب تقيس هذه الصفات ؟</a:t>
            </a:r>
          </a:p>
          <a:p>
            <a:r>
              <a:rPr lang="ar-EG" dirty="0" smtClean="0"/>
              <a:t>قم بتحديد الإطار العام للبرنامج والمدة الزمنية لتنفيذ البرنامج مع حساب زمن البرنامج كله وزمن الإعداد البدني </a:t>
            </a:r>
            <a:r>
              <a:rPr lang="ar-EG" dirty="0" err="1" smtClean="0"/>
              <a:t>والمهاري</a:t>
            </a:r>
            <a:r>
              <a:rPr lang="ar-EG" dirty="0" smtClean="0"/>
              <a:t> ؟</a:t>
            </a:r>
          </a:p>
          <a:p>
            <a:r>
              <a:rPr lang="ar-EG" dirty="0" smtClean="0"/>
              <a:t>سوف يتم </a:t>
            </a:r>
            <a:r>
              <a:rPr lang="ar-EG" dirty="0" err="1" smtClean="0"/>
              <a:t>إستكمال</a:t>
            </a:r>
            <a:r>
              <a:rPr lang="ar-EG" dirty="0" smtClean="0"/>
              <a:t> باقي التخطيط الموسمي في المحاضرة القادمة إن شاء الله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82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البيانات </a:t>
            </a:r>
            <a:r>
              <a:rPr lang="ar-EG" dirty="0" err="1" smtClean="0"/>
              <a:t>العامه</a:t>
            </a:r>
            <a:r>
              <a:rPr lang="ar-EG" dirty="0" smtClean="0"/>
              <a:t> للاعب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EG" dirty="0"/>
              <a:t>لاعب وثب </a:t>
            </a:r>
            <a:r>
              <a:rPr lang="ar-EG" dirty="0" smtClean="0"/>
              <a:t>ثلاثي </a:t>
            </a:r>
            <a:r>
              <a:rPr lang="ar-EG" dirty="0"/>
              <a:t>تحت 20 سنة </a:t>
            </a:r>
            <a:endParaRPr lang="en-US" dirty="0"/>
          </a:p>
          <a:p>
            <a:pPr lvl="0"/>
            <a:r>
              <a:rPr lang="ar-EG" dirty="0"/>
              <a:t>رقمة </a:t>
            </a:r>
            <a:r>
              <a:rPr lang="ar-EG" dirty="0" smtClean="0"/>
              <a:t>الشخصي </a:t>
            </a:r>
            <a:r>
              <a:rPr lang="ar-EG" dirty="0"/>
              <a:t>14.20 م</a:t>
            </a:r>
            <a:endParaRPr lang="en-US" dirty="0"/>
          </a:p>
          <a:p>
            <a:pPr lvl="0"/>
            <a:r>
              <a:rPr lang="ar-EG" dirty="0"/>
              <a:t>البطولة بعد ثلاث شهور 1/8   : 1/11 (12 أسبوع )</a:t>
            </a:r>
            <a:endParaRPr lang="en-US" dirty="0"/>
          </a:p>
          <a:p>
            <a:r>
              <a:rPr lang="ar-EG" b="1" dirty="0"/>
              <a:t>الهدف العام للخطة</a:t>
            </a:r>
            <a:endParaRPr lang="en-US" dirty="0"/>
          </a:p>
          <a:p>
            <a:pPr lvl="0"/>
            <a:r>
              <a:rPr lang="ar-EG" dirty="0"/>
              <a:t>وصول اللاعب الى مستوى </a:t>
            </a:r>
            <a:r>
              <a:rPr lang="ar-EG" dirty="0" err="1"/>
              <a:t>رقمى</a:t>
            </a:r>
            <a:r>
              <a:rPr lang="ar-EG" dirty="0"/>
              <a:t> 14.50م</a:t>
            </a:r>
            <a:endParaRPr lang="en-US" dirty="0"/>
          </a:p>
          <a:p>
            <a:endParaRPr lang="ar-EG" dirty="0"/>
          </a:p>
        </p:txBody>
      </p:sp>
      <p:pic>
        <p:nvPicPr>
          <p:cNvPr id="6" name="WhatsApp Audio 2020-03-28 at 9.09.04 PM(2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387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ar-EG" b="1" dirty="0"/>
              <a:t>الاهداف الفرعية</a:t>
            </a:r>
            <a:endParaRPr lang="en-US" dirty="0"/>
          </a:p>
          <a:p>
            <a:endParaRPr lang="ar-EG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20384"/>
              </p:ext>
            </p:extLst>
          </p:nvPr>
        </p:nvGraphicFramePr>
        <p:xfrm>
          <a:off x="1866265" y="1988841"/>
          <a:ext cx="5411470" cy="26642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313690"/>
                <a:gridCol w="2514600"/>
                <a:gridCol w="2583180"/>
              </a:tblGrid>
              <a:tr h="59699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م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تحسين كل من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نسبة التحسن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114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القدرة العضلية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388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القوة العظمى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422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السرعة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37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ar-EG" dirty="0"/>
              <a:t>اولاً:</a:t>
            </a:r>
            <a:endParaRPr lang="en-US" dirty="0"/>
          </a:p>
          <a:p>
            <a:pPr lvl="0"/>
            <a:r>
              <a:rPr lang="ar-EG" dirty="0"/>
              <a:t>تحديد الامكانيات المتاحة </a:t>
            </a:r>
            <a:endParaRPr lang="en-US" dirty="0"/>
          </a:p>
          <a:p>
            <a:pPr lvl="0"/>
            <a:r>
              <a:rPr lang="ar-EG" dirty="0"/>
              <a:t>إجراء قياسات واختبارات للقدرات البدنية </a:t>
            </a:r>
            <a:r>
              <a:rPr lang="ar-EG" dirty="0" err="1"/>
              <a:t>والمهارية</a:t>
            </a:r>
            <a:r>
              <a:rPr lang="ar-EG" dirty="0"/>
              <a:t> قبل البرنامج </a:t>
            </a:r>
            <a:r>
              <a:rPr lang="ar-EG" dirty="0" err="1"/>
              <a:t>التدريبى</a:t>
            </a:r>
            <a:r>
              <a:rPr lang="ar-EG" dirty="0"/>
              <a:t> </a:t>
            </a:r>
            <a:r>
              <a:rPr lang="ar-EG" dirty="0" err="1"/>
              <a:t>باسبوع</a:t>
            </a:r>
            <a:r>
              <a:rPr lang="ar-EG" dirty="0"/>
              <a:t> وذلك للتعرف على المستوى </a:t>
            </a:r>
            <a:r>
              <a:rPr lang="ar-EG" dirty="0" err="1"/>
              <a:t>البدنى</a:t>
            </a:r>
            <a:r>
              <a:rPr lang="ar-EG" dirty="0"/>
              <a:t> والمهارى حتى يمكن وضع الخطة بما يتناسب مع اللاعبين</a:t>
            </a:r>
            <a:endParaRPr lang="en-US" dirty="0"/>
          </a:p>
          <a:p>
            <a:pPr lvl="0"/>
            <a:r>
              <a:rPr lang="ar-EG" dirty="0"/>
              <a:t>اجراء اختبارات </a:t>
            </a:r>
            <a:r>
              <a:rPr lang="ar-EG" dirty="0" smtClean="0"/>
              <a:t>بعد </a:t>
            </a:r>
            <a:r>
              <a:rPr lang="ar-EG" dirty="0"/>
              <a:t>الاسبوع الرابع لمعرفة هل يسير البرنامج </a:t>
            </a:r>
            <a:r>
              <a:rPr lang="ar-EG" dirty="0" err="1"/>
              <a:t>فى</a:t>
            </a:r>
            <a:r>
              <a:rPr lang="ar-EG" dirty="0"/>
              <a:t> الاتجاه الصحيح ام لا وتعديل البرنامج ان تتطلب الامر ذلك</a:t>
            </a:r>
            <a:endParaRPr lang="en-US" dirty="0"/>
          </a:p>
          <a:p>
            <a:pPr lvl="0"/>
            <a:r>
              <a:rPr lang="ar-EG" dirty="0"/>
              <a:t>اجراء اختبارات بع نهاية الاسبوع الثامن لمعرفة المستوى الذى وصل اليه اللاعب بعد نهاية الاعداد العام والخاص للحفاظ عل المستوى</a:t>
            </a:r>
            <a:endParaRPr lang="en-US" dirty="0"/>
          </a:p>
          <a:p>
            <a:endParaRPr lang="ar-EG" dirty="0"/>
          </a:p>
        </p:txBody>
      </p:sp>
      <p:pic>
        <p:nvPicPr>
          <p:cNvPr id="2" name="WhatsApp Audio 2020-03-28 at 9.09.04 PM(1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619062"/>
              </p:ext>
            </p:extLst>
          </p:nvPr>
        </p:nvGraphicFramePr>
        <p:xfrm>
          <a:off x="1866265" y="1340769"/>
          <a:ext cx="5411470" cy="330583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05735"/>
                <a:gridCol w="2705735"/>
              </a:tblGrid>
              <a:tr h="43204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الصفة / المهارة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الاختبار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536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القدرة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الوثب العريض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873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السرعة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30م عدو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210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القوة القصوى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1rm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54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الحجلة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القدرة على الحجل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991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الخطوة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القدرة على الخطو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220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الوثبة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القدرة على الوثب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WhatsApp Audio 2020-03-28 at 9.09.04 PM(5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ar-EG" b="1" dirty="0"/>
              <a:t>تقسيم فترة البرنامج</a:t>
            </a:r>
            <a:endParaRPr lang="en-US" dirty="0"/>
          </a:p>
          <a:p>
            <a:pPr lvl="0"/>
            <a:r>
              <a:rPr lang="ar-EG" dirty="0"/>
              <a:t>الاعداد العام 3 أسابيع</a:t>
            </a:r>
            <a:endParaRPr lang="en-US" dirty="0"/>
          </a:p>
          <a:p>
            <a:pPr lvl="0"/>
            <a:r>
              <a:rPr lang="ar-EG" dirty="0"/>
              <a:t>الاعداد الخاص 5 أسابيع</a:t>
            </a:r>
            <a:endParaRPr lang="en-US" dirty="0"/>
          </a:p>
          <a:p>
            <a:pPr lvl="0"/>
            <a:r>
              <a:rPr lang="ar-EG" dirty="0"/>
              <a:t>فترة المنافسات 4 أسابيع</a:t>
            </a:r>
            <a:endParaRPr lang="en-US" dirty="0"/>
          </a:p>
          <a:p>
            <a:endParaRPr lang="ar-EG" dirty="0"/>
          </a:p>
        </p:txBody>
      </p:sp>
      <p:pic>
        <p:nvPicPr>
          <p:cNvPr id="2" name="WhatsApp Audio 2020-03-28 at 9.09.04 PM(6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166981"/>
              </p:ext>
            </p:extLst>
          </p:nvPr>
        </p:nvGraphicFramePr>
        <p:xfrm>
          <a:off x="1268416" y="1628799"/>
          <a:ext cx="6402702" cy="323503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202690"/>
                <a:gridCol w="415925"/>
                <a:gridCol w="415925"/>
                <a:gridCol w="415925"/>
                <a:gridCol w="415925"/>
                <a:gridCol w="415925"/>
                <a:gridCol w="416560"/>
                <a:gridCol w="416560"/>
                <a:gridCol w="416560"/>
                <a:gridCol w="416560"/>
                <a:gridCol w="416560"/>
                <a:gridCol w="416560"/>
                <a:gridCol w="621027"/>
              </a:tblGrid>
              <a:tr h="85820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الاسبوع / الحمل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748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أقصى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EG" sz="1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13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أقل من الاقصى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213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متوسط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53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زمن كل اسبوع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630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660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660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630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660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690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660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630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690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660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200" b="1" dirty="0">
                          <a:effectLst/>
                        </a:rPr>
                        <a:t>690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53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المرحلة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إعداد عام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إعداد خاص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منافسات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eform 1"/>
          <p:cNvSpPr>
            <a:spLocks/>
          </p:cNvSpPr>
          <p:nvPr/>
        </p:nvSpPr>
        <p:spPr bwMode="auto">
          <a:xfrm>
            <a:off x="1643626" y="2852936"/>
            <a:ext cx="4572000" cy="1080120"/>
          </a:xfrm>
          <a:custGeom>
            <a:avLst/>
            <a:gdLst>
              <a:gd name="T0" fmla="*/ 7200 w 7200"/>
              <a:gd name="T1" fmla="*/ 1170 h 1230"/>
              <a:gd name="T2" fmla="*/ 6480 w 7200"/>
              <a:gd name="T3" fmla="*/ 630 h 1230"/>
              <a:gd name="T4" fmla="*/ 5760 w 7200"/>
              <a:gd name="T5" fmla="*/ 630 h 1230"/>
              <a:gd name="T6" fmla="*/ 5220 w 7200"/>
              <a:gd name="T7" fmla="*/ 1170 h 1230"/>
              <a:gd name="T8" fmla="*/ 4500 w 7200"/>
              <a:gd name="T9" fmla="*/ 630 h 1230"/>
              <a:gd name="T10" fmla="*/ 3960 w 7200"/>
              <a:gd name="T11" fmla="*/ 270 h 1230"/>
              <a:gd name="T12" fmla="*/ 3240 w 7200"/>
              <a:gd name="T13" fmla="*/ 630 h 1230"/>
              <a:gd name="T14" fmla="*/ 2520 w 7200"/>
              <a:gd name="T15" fmla="*/ 1170 h 1230"/>
              <a:gd name="T16" fmla="*/ 1980 w 7200"/>
              <a:gd name="T17" fmla="*/ 270 h 1230"/>
              <a:gd name="T18" fmla="*/ 1260 w 7200"/>
              <a:gd name="T19" fmla="*/ 630 h 1230"/>
              <a:gd name="T20" fmla="*/ 720 w 7200"/>
              <a:gd name="T21" fmla="*/ 90 h 1230"/>
              <a:gd name="T22" fmla="*/ 0 w 7200"/>
              <a:gd name="T23" fmla="*/ 117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00" h="1230">
                <a:moveTo>
                  <a:pt x="7200" y="1170"/>
                </a:moveTo>
                <a:cubicBezTo>
                  <a:pt x="6960" y="945"/>
                  <a:pt x="6720" y="720"/>
                  <a:pt x="6480" y="630"/>
                </a:cubicBezTo>
                <a:cubicBezTo>
                  <a:pt x="6240" y="540"/>
                  <a:pt x="5970" y="540"/>
                  <a:pt x="5760" y="630"/>
                </a:cubicBezTo>
                <a:cubicBezTo>
                  <a:pt x="5550" y="720"/>
                  <a:pt x="5430" y="1170"/>
                  <a:pt x="5220" y="1170"/>
                </a:cubicBezTo>
                <a:cubicBezTo>
                  <a:pt x="5010" y="1170"/>
                  <a:pt x="4710" y="780"/>
                  <a:pt x="4500" y="630"/>
                </a:cubicBezTo>
                <a:cubicBezTo>
                  <a:pt x="4290" y="480"/>
                  <a:pt x="4170" y="270"/>
                  <a:pt x="3960" y="270"/>
                </a:cubicBezTo>
                <a:cubicBezTo>
                  <a:pt x="3750" y="270"/>
                  <a:pt x="3480" y="480"/>
                  <a:pt x="3240" y="630"/>
                </a:cubicBezTo>
                <a:cubicBezTo>
                  <a:pt x="3000" y="780"/>
                  <a:pt x="2730" y="1230"/>
                  <a:pt x="2520" y="1170"/>
                </a:cubicBezTo>
                <a:cubicBezTo>
                  <a:pt x="2310" y="1110"/>
                  <a:pt x="2190" y="360"/>
                  <a:pt x="1980" y="270"/>
                </a:cubicBezTo>
                <a:cubicBezTo>
                  <a:pt x="1770" y="180"/>
                  <a:pt x="1470" y="660"/>
                  <a:pt x="1260" y="630"/>
                </a:cubicBezTo>
                <a:cubicBezTo>
                  <a:pt x="1050" y="600"/>
                  <a:pt x="930" y="0"/>
                  <a:pt x="720" y="90"/>
                </a:cubicBezTo>
                <a:cubicBezTo>
                  <a:pt x="510" y="180"/>
                  <a:pt x="120" y="990"/>
                  <a:pt x="0" y="117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" name="WhatsApp Audio 2020-03-28 at 9.09.04 PM(3)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324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ar-EG" dirty="0"/>
              <a:t>نجد ان تشكيل دورة الحمل </a:t>
            </a:r>
            <a:r>
              <a:rPr lang="ar-EG" dirty="0" err="1"/>
              <a:t>فى</a:t>
            </a:r>
            <a:r>
              <a:rPr lang="ar-EG" dirty="0"/>
              <a:t> الاسبوع (1 :3 ) كانت ( 1: 2)</a:t>
            </a:r>
            <a:endParaRPr lang="en-US" dirty="0"/>
          </a:p>
          <a:p>
            <a:r>
              <a:rPr lang="ar-EG" dirty="0"/>
              <a:t>نجد ان تشكيل دورة الحمل </a:t>
            </a:r>
            <a:r>
              <a:rPr lang="ar-EG" dirty="0" err="1"/>
              <a:t>فى</a:t>
            </a:r>
            <a:r>
              <a:rPr lang="ar-EG" dirty="0"/>
              <a:t> الاسبوع (4 :7 ) كانت ( 1: 3)</a:t>
            </a:r>
            <a:endParaRPr lang="en-US" dirty="0"/>
          </a:p>
          <a:p>
            <a:r>
              <a:rPr lang="ar-EG" dirty="0"/>
              <a:t>نجد ان تشكيل دورة الحمل </a:t>
            </a:r>
            <a:r>
              <a:rPr lang="ar-EG" dirty="0" err="1"/>
              <a:t>فى</a:t>
            </a:r>
            <a:r>
              <a:rPr lang="ar-EG" dirty="0"/>
              <a:t> الاسبوع (8 :11 ) كانت ( 1: 3)</a:t>
            </a:r>
            <a:endParaRPr lang="en-US" dirty="0"/>
          </a:p>
          <a:p>
            <a:r>
              <a:rPr lang="ar-EG" dirty="0"/>
              <a:t>وفى الاسبوع ( 12 ) نهبط بشدة البرنامج حتى يستطيع اللاعب الاستشفاء الكامل قبل المنافسة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1533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EG" sz="3100" b="1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حساب زمن الحمل </a:t>
            </a:r>
            <a:r>
              <a:rPr lang="ar-EG" sz="3100" b="1" dirty="0" err="1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فى</a:t>
            </a:r>
            <a:r>
              <a:rPr lang="ar-EG" sz="3100" b="1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كل </a:t>
            </a:r>
            <a:r>
              <a:rPr lang="ar-EG" sz="3100" b="1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أسبوع </a:t>
            </a:r>
            <a:r>
              <a:rPr lang="ar-EG" sz="3100" b="1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ثم </a:t>
            </a:r>
            <a:r>
              <a:rPr lang="ar-EG" sz="3100" b="1" dirty="0" err="1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فى</a:t>
            </a:r>
            <a:r>
              <a:rPr lang="ar-EG" sz="3100" b="1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ar-EG" sz="3100" b="1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البرنامج </a:t>
            </a:r>
            <a:r>
              <a:rPr lang="ar-EG" sz="3100" b="1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ككل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/>
            </a:r>
            <a:br>
              <a:rPr lang="en-US" sz="800" dirty="0">
                <a:latin typeface="Arial" pitchFamily="34" charset="0"/>
                <a:cs typeface="Arial" pitchFamily="34" charset="0"/>
              </a:rPr>
            </a:br>
            <a:endParaRPr lang="ar-EG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52490"/>
              </p:ext>
            </p:extLst>
          </p:nvPr>
        </p:nvGraphicFramePr>
        <p:xfrm>
          <a:off x="1737360" y="1196753"/>
          <a:ext cx="5669280" cy="288031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610360"/>
                <a:gridCol w="1590040"/>
                <a:gridCol w="1115695"/>
                <a:gridCol w="1353185"/>
              </a:tblGrid>
              <a:tr h="4722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درجة الحمل </a:t>
                      </a:r>
                      <a:r>
                        <a:rPr lang="ar-EG" sz="1400" dirty="0" err="1">
                          <a:effectLst/>
                        </a:rPr>
                        <a:t>فى</a:t>
                      </a:r>
                      <a:r>
                        <a:rPr lang="ar-EG" sz="1400" dirty="0">
                          <a:effectLst/>
                        </a:rPr>
                        <a:t> الاسبوع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عدد الوحدات </a:t>
                      </a:r>
                      <a:r>
                        <a:rPr lang="ar-EG" sz="1400" dirty="0" err="1">
                          <a:effectLst/>
                        </a:rPr>
                        <a:t>فى</a:t>
                      </a:r>
                      <a:r>
                        <a:rPr lang="ar-EG" sz="1400" dirty="0">
                          <a:effectLst/>
                        </a:rPr>
                        <a:t> الاسبوع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زمن كل وحدة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الزمن الكلى للاسبوع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81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أقصى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 (3) وحدة اقصى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(2)وحدة اقل من الاقصى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(1)وحدة متوسطة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3*120= 360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2*120=240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1*  90=90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690 ق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556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أقل من الاقصى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(2) وحدة أقصى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(2)وحدة اقل من الأقصى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(2)وحدة متوسطة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2*120= 240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2*120=240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2* 90=180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660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435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متوسط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(1) وحدة أقصى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(2)وحدة اقل من الأقصى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(3)وحدة متوسطة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1*120= 120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2*120=240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EG" sz="1400">
                          <a:effectLst/>
                        </a:rPr>
                        <a:t>3* 90=270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1400" dirty="0">
                          <a:effectLst/>
                        </a:rPr>
                        <a:t>630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586</Words>
  <Application>Microsoft Office PowerPoint</Application>
  <PresentationFormat>عرض على الشاشة (3:4)‏</PresentationFormat>
  <Paragraphs>163</Paragraphs>
  <Slides>12</Slides>
  <Notes>0</Notes>
  <HiddenSlides>0</HiddenSlides>
  <MMClips>8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التخطيط الموسمي</vt:lpstr>
      <vt:lpstr>البيانات العامه للاعب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حساب زمن الحمل فى كل أسبوع ثم فى البرنامج ككل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التخطيط الموسمي</dc:title>
  <cp:lastModifiedBy>لا اله الا الله</cp:lastModifiedBy>
  <cp:revision>7</cp:revision>
  <dcterms:modified xsi:type="dcterms:W3CDTF">2020-03-29T04:28:06Z</dcterms:modified>
</cp:coreProperties>
</file>