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35" d="100"/>
          <a:sy n="35" d="100"/>
        </p:scale>
        <p:origin x="-3168" y="-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1D07-69FC-4B35-9A80-14D3B853C4B1}" type="datetimeFigureOut">
              <a:rPr lang="ar-SA" smtClean="0"/>
              <a:pPr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E3A3-BFB7-4F2C-8FCA-1404D1AFDF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91343" y="3143248"/>
            <a:ext cx="300755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4000" b="1" dirty="0"/>
              <a:t>ما تعريف القوة</a:t>
            </a:r>
            <a:r>
              <a:rPr lang="ar-SA" sz="4000" b="1" dirty="0" smtClean="0"/>
              <a:t>؟</a:t>
            </a:r>
            <a:r>
              <a:rPr lang="ar-SA" sz="4000" b="1" dirty="0"/>
              <a:t> </a:t>
            </a:r>
            <a:endParaRPr lang="ar-SA" sz="4000" dirty="0"/>
          </a:p>
        </p:txBody>
      </p:sp>
      <p:pic>
        <p:nvPicPr>
          <p:cNvPr id="4" name="صورة 3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95500"/>
            <a:ext cx="2857500" cy="4762500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6116" y="2786058"/>
            <a:ext cx="521497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إذا أثرت في الجسم أكثر من قوة فكيف تكون حركة هذا الجسم ؟ </a:t>
            </a:r>
            <a:endParaRPr lang="ar-SA" sz="3200" dirty="0"/>
          </a:p>
        </p:txBody>
      </p:sp>
      <p:pic>
        <p:nvPicPr>
          <p:cNvPr id="4" name="صورة 3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95500"/>
            <a:ext cx="2857500" cy="4762500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7832" t="27500" r="12109" b="12500"/>
          <a:stretch>
            <a:fillRect/>
          </a:stretch>
        </p:blipFill>
        <p:spPr bwMode="auto">
          <a:xfrm>
            <a:off x="357158" y="928669"/>
            <a:ext cx="8286808" cy="48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429388" y="4929198"/>
            <a:ext cx="271461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6116" y="3500438"/>
            <a:ext cx="359906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/>
              <a:t>ما تعريف القوة المحصلة؟</a:t>
            </a:r>
            <a:endParaRPr lang="ar-SA" sz="3200" dirty="0"/>
          </a:p>
        </p:txBody>
      </p:sp>
      <p:pic>
        <p:nvPicPr>
          <p:cNvPr id="3" name="صورة 2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95500"/>
            <a:ext cx="2857500" cy="47625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297" t="41250" r="20166" b="11250"/>
          <a:stretch>
            <a:fillRect/>
          </a:stretch>
        </p:blipFill>
        <p:spPr bwMode="auto">
          <a:xfrm>
            <a:off x="857223" y="1827339"/>
            <a:ext cx="7448351" cy="410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00232" y="4143380"/>
            <a:ext cx="6143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مجموعتان من الكلاب تسحبان صخرة ضخمة </a:t>
            </a:r>
            <a:r>
              <a:rPr lang="ar-SA" sz="3200" b="1" dirty="0" smtClean="0"/>
              <a:t>بعد تعرفك على القوة المحصلة  </a:t>
            </a:r>
            <a:r>
              <a:rPr lang="ar-SA" sz="3200" b="1" dirty="0"/>
              <a:t>لأي مجموعة تتجه الصخرة ؟</a:t>
            </a:r>
            <a:endParaRPr lang="ar-SA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7832" t="35000" r="15771" b="32500"/>
          <a:stretch>
            <a:fillRect/>
          </a:stretch>
        </p:blipFill>
        <p:spPr bwMode="auto">
          <a:xfrm>
            <a:off x="1500166" y="1428736"/>
            <a:ext cx="71932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4348" y="514351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يدفع الرجل العربة بقوة 6نيوتن بينما تدفعها المرأة في الاتجاه المعاكس بقوة 3نيوتن ...برأيك بأي اتجاه سوف تتحرك العربة ؟</a:t>
            </a:r>
            <a:endParaRPr lang="ar-SA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52002" t="41250" r="23096" b="28750"/>
          <a:stretch>
            <a:fillRect/>
          </a:stretch>
        </p:blipFill>
        <p:spPr bwMode="auto">
          <a:xfrm>
            <a:off x="2071670" y="1500174"/>
            <a:ext cx="47565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7099" t="43750" r="11377" b="17500"/>
          <a:stretch>
            <a:fillRect/>
          </a:stretch>
        </p:blipFill>
        <p:spPr bwMode="auto">
          <a:xfrm>
            <a:off x="1357290" y="2000240"/>
            <a:ext cx="74456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faq\Desktop\ثاني ف1\الهضم والتنفس والاخراج\4\images\التقويم الختامي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2916"/>
            <a:ext cx="1457325" cy="11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00166" y="1714488"/>
            <a:ext cx="700092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القوة</a:t>
            </a:r>
            <a:endParaRPr lang="ar-SA" sz="3200" dirty="0" smtClean="0">
              <a:solidFill>
                <a:srgbClr val="FF0000"/>
              </a:solidFill>
            </a:endParaRPr>
          </a:p>
          <a:p>
            <a:pPr algn="ctr"/>
            <a:r>
              <a:rPr lang="ar-SA" sz="3200" b="1" dirty="0"/>
              <a:t>مؤثر يؤثر على الجسم فيسبب تغييراً في حالته </a:t>
            </a:r>
            <a:r>
              <a:rPr lang="ar-SA" sz="3200" b="1" dirty="0" err="1"/>
              <a:t>أوإتجاهه</a:t>
            </a:r>
            <a:r>
              <a:rPr lang="ar-SA" sz="3200" b="1" dirty="0"/>
              <a:t> أو موضعه أو حركته</a:t>
            </a:r>
            <a:endParaRPr lang="ar-S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9551" t="53750" r="12109" b="18750"/>
          <a:stretch>
            <a:fillRect/>
          </a:stretch>
        </p:blipFill>
        <p:spPr bwMode="auto">
          <a:xfrm>
            <a:off x="1071538" y="3500438"/>
            <a:ext cx="77153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551" t="35000" r="14306" b="22500"/>
          <a:stretch>
            <a:fillRect/>
          </a:stretch>
        </p:blipFill>
        <p:spPr bwMode="auto">
          <a:xfrm>
            <a:off x="785786" y="1285860"/>
            <a:ext cx="7715304" cy="41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مستقيم 2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9551" t="35000" r="14306" b="22500"/>
          <a:stretch>
            <a:fillRect/>
          </a:stretch>
        </p:blipFill>
        <p:spPr bwMode="auto">
          <a:xfrm>
            <a:off x="785786" y="1285860"/>
            <a:ext cx="7715304" cy="416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214678" y="3214686"/>
            <a:ext cx="1710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err="1"/>
              <a:t>النيوتن</a:t>
            </a:r>
            <a:endParaRPr lang="ar-SA" sz="3600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226" t="20000" r="24561" b="8750"/>
          <a:stretch>
            <a:fillRect/>
          </a:stretch>
        </p:blipFill>
        <p:spPr bwMode="auto">
          <a:xfrm>
            <a:off x="285720" y="1285860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41016" t="25000" r="14306" b="10000"/>
          <a:stretch>
            <a:fillRect/>
          </a:stretch>
        </p:blipFill>
        <p:spPr bwMode="auto">
          <a:xfrm>
            <a:off x="4429124" y="1142984"/>
            <a:ext cx="45005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23750" r="11377" b="17500"/>
          <a:stretch>
            <a:fillRect/>
          </a:stretch>
        </p:blipFill>
        <p:spPr bwMode="auto">
          <a:xfrm>
            <a:off x="71406" y="785794"/>
            <a:ext cx="88977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6396" t="32500" r="23828" b="32500"/>
          <a:stretch>
            <a:fillRect/>
          </a:stretch>
        </p:blipFill>
        <p:spPr bwMode="auto">
          <a:xfrm>
            <a:off x="6764358" y="1345156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0761" t="32500" r="49463" b="32500"/>
          <a:stretch>
            <a:fillRect/>
          </a:stretch>
        </p:blipFill>
        <p:spPr bwMode="auto">
          <a:xfrm>
            <a:off x="6764358" y="4059800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854863" y="3488296"/>
            <a:ext cx="79319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يغلق الباب لأن القوة التي تعمل على </a:t>
            </a:r>
            <a:r>
              <a:rPr lang="ar-SA" sz="2400" b="1" dirty="0" err="1" smtClean="0"/>
              <a:t>اغلاقه</a:t>
            </a:r>
            <a:r>
              <a:rPr lang="ar-SA" sz="2400" b="1" dirty="0" smtClean="0"/>
              <a:t> أكبر من القوة التي تعمل على فتحه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09862" y="6274378"/>
            <a:ext cx="750558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لن يتحرك الباب لأن القوتين متساويتين في المقدار متعاكستين في الاتجاه. 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560726" y="285728"/>
            <a:ext cx="430438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1">
            <a:spAutoFit/>
          </a:bodyPr>
          <a:lstStyle/>
          <a:p>
            <a:r>
              <a:rPr lang="ar-SA" sz="3600" b="1" dirty="0" smtClean="0"/>
              <a:t>القوى المتزنة وغير المتزنة</a:t>
            </a:r>
            <a:endParaRPr lang="ar-SA" sz="3600" b="1" dirty="0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3889" y="4201547"/>
            <a:ext cx="61029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 smtClean="0"/>
              <a:t>استنتج </a:t>
            </a:r>
            <a:r>
              <a:rPr lang="ar-SA" sz="3200" b="1" dirty="0"/>
              <a:t>تعريفاً للقوى المتزنة والغير المتزنة</a:t>
            </a:r>
            <a:endParaRPr lang="ar-SA" sz="3200" dirty="0"/>
          </a:p>
        </p:txBody>
      </p:sp>
      <p:pic>
        <p:nvPicPr>
          <p:cNvPr id="3" name="صورة 2" descr="SecretOldAmazonparrot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95500"/>
            <a:ext cx="2857500" cy="47625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142976" y="4460756"/>
            <a:ext cx="73913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القوى غير المتزنة</a:t>
            </a:r>
          </a:p>
          <a:p>
            <a:r>
              <a:rPr lang="ar-SA" sz="3600" dirty="0" smtClean="0">
                <a:cs typeface="+mj-cs"/>
              </a:rPr>
              <a:t>مجموعة من القوى غير متساوية في المقدار ومتعاكسة في الاتجاه.</a:t>
            </a:r>
            <a:endParaRPr lang="ar-SA" sz="3600" dirty="0">
              <a:cs typeface="+mj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42975" y="1500174"/>
            <a:ext cx="742955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القوى المتزنة</a:t>
            </a:r>
          </a:p>
          <a:p>
            <a:r>
              <a:rPr lang="ar-SA" sz="3600" dirty="0" smtClean="0">
                <a:cs typeface="+mj-cs"/>
              </a:rPr>
              <a:t>مجموعة من القوى المتساوية والمتعاكسة  تؤثر على جسم دون أن تحدث تغيرا في حركته إذ يلغى بعضها أثر بعض. </a:t>
            </a:r>
            <a:endParaRPr lang="ar-SA" sz="3600" dirty="0">
              <a:cs typeface="+mj-cs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5400000">
            <a:off x="-2750383" y="3607607"/>
            <a:ext cx="721521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131</Words>
  <Application>Microsoft Office PowerPoint</Application>
  <PresentationFormat>عرض على الشاشة (3:4)‏</PresentationFormat>
  <Paragraphs>16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afaq</dc:creator>
  <cp:lastModifiedBy>لا اله الا الله</cp:lastModifiedBy>
  <cp:revision>10</cp:revision>
  <dcterms:created xsi:type="dcterms:W3CDTF">2018-02-16T10:07:37Z</dcterms:created>
  <dcterms:modified xsi:type="dcterms:W3CDTF">2020-03-17T07:03:52Z</dcterms:modified>
</cp:coreProperties>
</file>