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3/22/2020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SA" b="1" dirty="0">
                <a:solidFill>
                  <a:srgbClr val="FF0000"/>
                </a:solidFill>
              </a:rPr>
              <a:t>مفهوم الإعداد المهاري : </a:t>
            </a:r>
            <a:r>
              <a:rPr lang="en-US" dirty="0">
                <a:solidFill>
                  <a:srgbClr val="FF0000"/>
                </a:solidFill>
              </a:rPr>
              <a:t/>
            </a:r>
            <a:br>
              <a:rPr lang="en-US" dirty="0">
                <a:solidFill>
                  <a:srgbClr val="FF0000"/>
                </a:solidFill>
              </a:rPr>
            </a:br>
            <a:endParaRPr lang="ar-EG" dirty="0">
              <a:solidFill>
                <a:srgbClr val="FF0000"/>
              </a:solidFill>
            </a:endParaRPr>
          </a:p>
        </p:txBody>
      </p:sp>
      <p:sp>
        <p:nvSpPr>
          <p:cNvPr id="3" name="Subtitle 2"/>
          <p:cNvSpPr>
            <a:spLocks noGrp="1"/>
          </p:cNvSpPr>
          <p:nvPr>
            <p:ph type="subTitle" idx="1"/>
          </p:nvPr>
        </p:nvSpPr>
        <p:spPr>
          <a:xfrm>
            <a:off x="684212" y="3216166"/>
            <a:ext cx="8916988" cy="3121571"/>
          </a:xfrm>
        </p:spPr>
        <p:txBody>
          <a:bodyPr/>
          <a:lstStyle/>
          <a:p>
            <a:pPr algn="r"/>
            <a:r>
              <a:rPr lang="ar-EG" sz="2800" b="1" dirty="0"/>
              <a:t>الإعداد المهاري يعني كافة العمليات التي تبدأ بتعلم اللاعبين أسس تعلم المهارات الحركية وتهدف إلى وصولهم فيها لأعلى درجة أو رتبة بحيث تؤدي بأعلى مواصفات الآلية والدقة والانسيابية والدافعية تسمح به قدراتهم خلال المنافسات الرياضية بهدف تحقيق أفضل النتائج مع الاقتصاد في الجهد </a:t>
            </a:r>
            <a:r>
              <a:rPr lang="ar-EG" dirty="0"/>
              <a:t>.      </a:t>
            </a:r>
            <a:endParaRPr lang="en-US" dirty="0"/>
          </a:p>
          <a:p>
            <a:endParaRPr lang="ar-EG" dirty="0"/>
          </a:p>
        </p:txBody>
      </p:sp>
    </p:spTree>
    <p:extLst>
      <p:ext uri="{BB962C8B-B14F-4D97-AF65-F5344CB8AC3E}">
        <p14:creationId xmlns:p14="http://schemas.microsoft.com/office/powerpoint/2010/main" val="22489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normAutofit lnSpcReduction="10000"/>
          </a:bodyPr>
          <a:lstStyle/>
          <a:p>
            <a:r>
              <a:rPr lang="ar-EG" sz="2600" b="1" dirty="0"/>
              <a:t>كما يعتبر الإعداد المهاري [ تدريب التكنيك الرياضي ] من الأنظمة التي تستخدم لأداء حركات رياضية معينة في آن واحد أو بالتدريج ، وهو بضع أحسن الحلول لواجبات حركية معين من أجل الحصول على نتائج رياضية عالية .    </a:t>
            </a:r>
            <a:endParaRPr lang="en-US" sz="2600" b="1" dirty="0"/>
          </a:p>
          <a:p>
            <a:r>
              <a:rPr lang="ar-EG" sz="2600" b="1" dirty="0"/>
              <a:t>وبناء على ذلك فإن مراحل الاستيعاب والتأقلم على التكنيك ( المهارة الرياضية ) ينظر إليها على أنها مراحل تعليم خاصة بالمهارة الحركية والتكنيك الرياض</a:t>
            </a:r>
            <a:r>
              <a:rPr lang="ar-SA" sz="2600" b="1" dirty="0"/>
              <a:t>ي . </a:t>
            </a:r>
            <a:endParaRPr lang="en-US" sz="2600" b="1" dirty="0"/>
          </a:p>
          <a:p>
            <a:pPr marL="0" indent="0">
              <a:buNone/>
            </a:pPr>
            <a:endParaRPr lang="ar-EG" dirty="0"/>
          </a:p>
        </p:txBody>
      </p:sp>
    </p:spTree>
    <p:extLst>
      <p:ext uri="{BB962C8B-B14F-4D97-AF65-F5344CB8AC3E}">
        <p14:creationId xmlns:p14="http://schemas.microsoft.com/office/powerpoint/2010/main" val="25075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FF0000"/>
                </a:solidFill>
              </a:rPr>
              <a:t>أهداف الإعداد الرياضي : </a:t>
            </a:r>
            <a:r>
              <a:rPr lang="en-US" dirty="0">
                <a:solidFill>
                  <a:srgbClr val="FF0000"/>
                </a:solidFill>
              </a:rPr>
              <a:t/>
            </a:r>
            <a:br>
              <a:rPr lang="en-US" dirty="0">
                <a:solidFill>
                  <a:srgbClr val="FF0000"/>
                </a:solidFill>
              </a:rPr>
            </a:br>
            <a:endParaRPr lang="ar-EG" dirty="0">
              <a:solidFill>
                <a:srgbClr val="FF0000"/>
              </a:solidFill>
            </a:endParaRPr>
          </a:p>
        </p:txBody>
      </p:sp>
      <p:sp>
        <p:nvSpPr>
          <p:cNvPr id="3" name="Content Placeholder 2"/>
          <p:cNvSpPr>
            <a:spLocks noGrp="1"/>
          </p:cNvSpPr>
          <p:nvPr>
            <p:ph idx="1"/>
          </p:nvPr>
        </p:nvSpPr>
        <p:spPr/>
        <p:txBody>
          <a:bodyPr/>
          <a:lstStyle/>
          <a:p>
            <a:endParaRPr lang="ar-EG" dirty="0"/>
          </a:p>
        </p:txBody>
      </p:sp>
    </p:spTree>
    <p:extLst>
      <p:ext uri="{BB962C8B-B14F-4D97-AF65-F5344CB8AC3E}">
        <p14:creationId xmlns:p14="http://schemas.microsoft.com/office/powerpoint/2010/main" val="2406817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buNone/>
            </a:pPr>
            <a:r>
              <a:rPr lang="ar-EG" dirty="0"/>
              <a:t>يهدف الإعداد المهاري إلى تعلم وإتقان المهارات الحركية الرياضية التي يستخدمها الرياضي ( اللاعب ) خلال المسابقات الرياضية المختلفة ومحاولة إتقانها وتثبيتها لامكان تحقيق مستوى جيد ، كما أن الإتقان الكامل للحركات الرياضية يعتبر الهدف النهائي لعملية الإعداد والتدريب المهاري</a:t>
            </a:r>
            <a:r>
              <a:rPr lang="ar-SA" dirty="0"/>
              <a:t> . </a:t>
            </a:r>
            <a:endParaRPr lang="en-US" dirty="0"/>
          </a:p>
          <a:p>
            <a:pPr marL="0" indent="0">
              <a:buNone/>
            </a:pPr>
            <a:endParaRPr lang="ar-EG" dirty="0"/>
          </a:p>
        </p:txBody>
      </p:sp>
    </p:spTree>
    <p:extLst>
      <p:ext uri="{BB962C8B-B14F-4D97-AF65-F5344CB8AC3E}">
        <p14:creationId xmlns:p14="http://schemas.microsoft.com/office/powerpoint/2010/main" val="274695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a:solidFill>
                  <a:srgbClr val="FF0000"/>
                </a:solidFill>
              </a:rPr>
              <a:t>نظم الإعداد المهاري طبقاً لنوع النشاط الرياضي وطبيعة الممارسة لهذا النشاط : </a:t>
            </a:r>
            <a:r>
              <a:rPr lang="en-US" dirty="0">
                <a:solidFill>
                  <a:srgbClr val="FF0000"/>
                </a:solidFill>
              </a:rPr>
              <a:t/>
            </a:r>
            <a:br>
              <a:rPr lang="en-US" dirty="0">
                <a:solidFill>
                  <a:srgbClr val="FF0000"/>
                </a:solidFill>
              </a:rPr>
            </a:br>
            <a:endParaRPr lang="ar-EG" dirty="0">
              <a:solidFill>
                <a:srgbClr val="FF0000"/>
              </a:solidFill>
            </a:endParaRPr>
          </a:p>
        </p:txBody>
      </p:sp>
      <p:sp>
        <p:nvSpPr>
          <p:cNvPr id="3" name="Content Placeholder 2"/>
          <p:cNvSpPr>
            <a:spLocks noGrp="1"/>
          </p:cNvSpPr>
          <p:nvPr>
            <p:ph idx="1"/>
          </p:nvPr>
        </p:nvSpPr>
        <p:spPr/>
        <p:txBody>
          <a:bodyPr/>
          <a:lstStyle/>
          <a:p>
            <a:endParaRPr lang="ar-EG" dirty="0"/>
          </a:p>
        </p:txBody>
      </p:sp>
    </p:spTree>
    <p:extLst>
      <p:ext uri="{BB962C8B-B14F-4D97-AF65-F5344CB8AC3E}">
        <p14:creationId xmlns:p14="http://schemas.microsoft.com/office/powerpoint/2010/main" val="858064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lvl="0"/>
            <a:r>
              <a:rPr lang="ar-EG" dirty="0"/>
              <a:t>الأنشطة الرياضية التي تطلب طبيعة أدائها القوة والسرعة مثل ( جري المسافات القصيرة – الرمي – القفز – رفع الأثقال ) يلاحظ أن مميزات هذه الأنواع من الأنشطة الرياضية هو الشدة القصوى لاستعمال القوة إلا أن ذلك لفترة قصيرة وعليه يجب توجيه الإعداد المهاري لمثل هذه الأنشطة بحيث يستخدم القوة القصوى لإمكان حل الواجب الحركي في الاتجاه المطلوب مع الاستفادة الكاملة من القوى الداخلية والخارجية التي لها علاقة بطبيعة الأداء الحركي . </a:t>
            </a:r>
            <a:endParaRPr lang="en-US" dirty="0"/>
          </a:p>
          <a:p>
            <a:endParaRPr lang="ar-EG" dirty="0"/>
          </a:p>
        </p:txBody>
      </p:sp>
    </p:spTree>
    <p:extLst>
      <p:ext uri="{BB962C8B-B14F-4D97-AF65-F5344CB8AC3E}">
        <p14:creationId xmlns:p14="http://schemas.microsoft.com/office/powerpoint/2010/main" val="359164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lvl="0" indent="0">
              <a:buNone/>
            </a:pPr>
            <a:r>
              <a:rPr lang="ar-EG" dirty="0"/>
              <a:t>الأنشطة الرياضية التي تتميز طبيعة أدائها بالقدرة على التحمل ودرجات القوة المناسبة ( جري المسافات المتوسطة والطويلة – الدرجات – التجديف – السباحة ..... ألخ ) بذلك فإن البناء المهاري هنا يجب أن يوجه إلى الاقتصاد في القوى الجسمية بشكل عام مع رفع إمكانية استخدام القوة المناسبة للأداء الحركي إلى أقصى ما يمكن . </a:t>
            </a:r>
            <a:endParaRPr lang="en-US" dirty="0"/>
          </a:p>
          <a:p>
            <a:pPr marL="0" indent="0">
              <a:buNone/>
            </a:pPr>
            <a:endParaRPr lang="ar-EG" dirty="0"/>
          </a:p>
        </p:txBody>
      </p:sp>
    </p:spTree>
    <p:extLst>
      <p:ext uri="{BB962C8B-B14F-4D97-AF65-F5344CB8AC3E}">
        <p14:creationId xmlns:p14="http://schemas.microsoft.com/office/powerpoint/2010/main" val="1435356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lvl="0" indent="0">
              <a:buNone/>
            </a:pPr>
            <a:r>
              <a:rPr lang="ar-EG" dirty="0"/>
              <a:t>الأنشطة الرياضية التي تقيم نتائج مسابقتها بدرجات معينة من الدقة والتعبير الحركي ( الجمباز ن الغطس ، الباليه المائي ) نجد أن المهارة الحركية وأسس تطويرها هي الأساس في المستوى الرياضي كما ان الإعداد المهاري لهذه الأنشطة لا يتم بمعزل عن بعض الصفات البدنية الضرورية لأداء انجاز المهارة الحركية بشكل جيد . </a:t>
            </a:r>
            <a:endParaRPr lang="en-US" dirty="0"/>
          </a:p>
          <a:p>
            <a:pPr marL="0" indent="0">
              <a:buNone/>
            </a:pPr>
            <a:endParaRPr lang="ar-EG" dirty="0"/>
          </a:p>
        </p:txBody>
      </p:sp>
    </p:spTree>
    <p:extLst>
      <p:ext uri="{BB962C8B-B14F-4D97-AF65-F5344CB8AC3E}">
        <p14:creationId xmlns:p14="http://schemas.microsoft.com/office/powerpoint/2010/main" val="4283897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lvl="0" indent="0">
              <a:buNone/>
            </a:pPr>
            <a:r>
              <a:rPr lang="ar-EG" dirty="0"/>
              <a:t>الأنشطة الرياضية التي تتميز بتغير شرزط العمل الحركي وتبادل التأثير الإيجابي من قبل اللاعبين ( أفراد ومجموعات ) كما في بعض سباقات ألعاب القوى والملاكمة والمصارعة والسلاح وكذلك الأنشطة الجماعية ( قدم – سلة – طائرة – يد – هوكي ...... ألخ ) نجد أن واجبات الإعداد المهاري في هذه الألعاب تتطلب ضرورة حل واجبات كثيرة ومعقدة مثل مجالات استخدام القوى تحت ظروف معينة ، أيضا رفع سرعة ودقة الأداء الحركي تحت شروط ومتطلبات المسابقة الرياضية معرفة استخدام التحرك بشكل وتوقيت هذا التحرك لخدمة واجب مهاري أو خططي معين . </a:t>
            </a:r>
            <a:endParaRPr lang="en-US"/>
          </a:p>
          <a:p>
            <a:pPr marL="0" indent="0">
              <a:buNone/>
            </a:pPr>
            <a:endParaRPr lang="ar-EG"/>
          </a:p>
        </p:txBody>
      </p:sp>
    </p:spTree>
    <p:extLst>
      <p:ext uri="{BB962C8B-B14F-4D97-AF65-F5344CB8AC3E}">
        <p14:creationId xmlns:p14="http://schemas.microsoft.com/office/powerpoint/2010/main" val="178116157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TotalTime>
  <Words>437</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Tahoma</vt:lpstr>
      <vt:lpstr>Wingdings 3</vt:lpstr>
      <vt:lpstr>Slice</vt:lpstr>
      <vt:lpstr>مفهوم الإعداد المهاري :  </vt:lpstr>
      <vt:lpstr>PowerPoint Presentation</vt:lpstr>
      <vt:lpstr>أهداف الإعداد الرياضي :  </vt:lpstr>
      <vt:lpstr>PowerPoint Presentation</vt:lpstr>
      <vt:lpstr>نظم الإعداد المهاري طبقاً لنوع النشاط الرياضي وطبيعة الممارسة لهذا النشاط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الإعداد المهاري :  </dc:title>
  <dc:creator>drmostafa</dc:creator>
  <cp:lastModifiedBy>drmostafa</cp:lastModifiedBy>
  <cp:revision>1</cp:revision>
  <dcterms:created xsi:type="dcterms:W3CDTF">2020-03-22T19:54:21Z</dcterms:created>
  <dcterms:modified xsi:type="dcterms:W3CDTF">2020-03-22T20:02:54Z</dcterms:modified>
</cp:coreProperties>
</file>