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83" r:id="rId1"/>
  </p:sldMasterIdLst>
  <p:sldIdLst>
    <p:sldId id="257" r:id="rId2"/>
    <p:sldId id="258" r:id="rId3"/>
    <p:sldId id="323" r:id="rId4"/>
    <p:sldId id="291" r:id="rId5"/>
    <p:sldId id="322" r:id="rId6"/>
    <p:sldId id="324" r:id="rId7"/>
    <p:sldId id="302" r:id="rId8"/>
  </p:sldIdLst>
  <p:sldSz cx="12192000" cy="6858000"/>
  <p:notesSz cx="6858000" cy="9144000"/>
  <p:embeddedFontLst>
    <p:embeddedFont>
      <p:font typeface="Tahoma" pitchFamily="34" charset="0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SKR HEAD1" pitchFamily="2" charset="-78"/>
      <p:regular r:id="rId15"/>
    </p:embeddedFont>
    <p:embeddedFont>
      <p:font typeface="Corbel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7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264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7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Administrator\Desktop\صصص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496576"/>
            <a:ext cx="91440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Administrator\Desktop\بييبيب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6" y="488637"/>
            <a:ext cx="2868714" cy="180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dministrator\Desktop\بلبلبلبل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0" y="4993964"/>
            <a:ext cx="31194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/>
          <p:cNvSpPr txBox="1"/>
          <p:nvPr/>
        </p:nvSpPr>
        <p:spPr bwMode="auto">
          <a:xfrm>
            <a:off x="3293545" y="2520638"/>
            <a:ext cx="53133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EG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إعداد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د/ م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حمد </a:t>
            </a:r>
            <a:r>
              <a:rPr lang="ar-EG" sz="32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السيد سعيد 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عشماوي</a:t>
            </a:r>
            <a:endParaRPr lang="ar-EG" sz="32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sp>
        <p:nvSpPr>
          <p:cNvPr id="15" name="TextBox 18"/>
          <p:cNvSpPr txBox="1"/>
          <p:nvPr/>
        </p:nvSpPr>
        <p:spPr bwMode="auto">
          <a:xfrm>
            <a:off x="4959626" y="996638"/>
            <a:ext cx="393388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تخصص مصارعة</a:t>
            </a: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الفصل الدراسى الثانى</a:t>
            </a:r>
            <a:endParaRPr lang="ar-E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01" y="4139261"/>
            <a:ext cx="3031517" cy="2419977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24" y="5420637"/>
            <a:ext cx="1346603" cy="1346603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8474855" y="5909273"/>
            <a:ext cx="165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Please wait … </a:t>
            </a:r>
            <a:endParaRPr lang="ar-EG" dirty="0"/>
          </a:p>
        </p:txBody>
      </p:sp>
      <p:sp>
        <p:nvSpPr>
          <p:cNvPr id="19" name="TextBox 18"/>
          <p:cNvSpPr txBox="1"/>
          <p:nvPr/>
        </p:nvSpPr>
        <p:spPr>
          <a:xfrm>
            <a:off x="3935896" y="4280452"/>
            <a:ext cx="467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المحاضرة </a:t>
            </a:r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الرابعة</a:t>
            </a:r>
            <a:endParaRPr lang="ar-EG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2690709"/>
            <a:ext cx="3048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26" y="975396"/>
            <a:ext cx="6532731" cy="4899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3351" y="298217"/>
            <a:ext cx="5160387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EG" sz="2400" b="1" dirty="0">
                <a:latin typeface="Simplified Arabic"/>
                <a:ea typeface="Calibri"/>
                <a:cs typeface="Simplified Arabic"/>
              </a:rPr>
              <a:t>1-اسم الحركة : مسك الرقبة والذراع - الإجلاس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6" name="Picture 5" descr="D:\التخصص\صور الحركات\المقرر _العملى_حرة_pagenumber-1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38" y="298217"/>
            <a:ext cx="5645785" cy="6233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التخصص\صور الحركات\المقرر _العملى_حرة_pagenumber-2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42" y="253242"/>
            <a:ext cx="5293458" cy="63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40415" y="410020"/>
            <a:ext cx="5081953" cy="517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algn="just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/>
                <a:ea typeface="Calibri"/>
                <a:cs typeface="Simplified Arabic"/>
              </a:rPr>
              <a:t>تابع حركة : مسك الرقبة والذراع – الإجلاس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7412" y="274919"/>
            <a:ext cx="4317207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algn="just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/>
                <a:ea typeface="Calibri"/>
                <a:cs typeface="Simplified Arabic"/>
              </a:rPr>
              <a:t>2- اسم الحركة : شيلة رجل المطافى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D:\التخصص\صور الحركات\المقرر _العملى_حرة_pagenumber-3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6" y="274919"/>
            <a:ext cx="5266196" cy="635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48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694" y="298078"/>
            <a:ext cx="3145413" cy="50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algn="just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/>
                <a:ea typeface="Calibri"/>
                <a:cs typeface="Simplified Arabic"/>
              </a:rPr>
              <a:t>تابع : شيلة رجل المطافى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pic>
        <p:nvPicPr>
          <p:cNvPr id="6" name="Picture 5" descr="D:\التخصص\صور الحركات\المقرر _العملى_حرة_pagenumber-4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" y="298078"/>
            <a:ext cx="5651500" cy="6378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27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70870C-3648-495C-9056-91C9DA60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9" y="1729822"/>
            <a:ext cx="5033962" cy="2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1124</TotalTime>
  <Words>45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Tahoma</vt:lpstr>
      <vt:lpstr>Calibri</vt:lpstr>
      <vt:lpstr>SKR HEAD1</vt:lpstr>
      <vt:lpstr>Corbel</vt:lpstr>
      <vt:lpstr>Simplified Arabic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dr_AhmedElkot</dc:creator>
  <cp:lastModifiedBy>m</cp:lastModifiedBy>
  <cp:revision>94</cp:revision>
  <dcterms:created xsi:type="dcterms:W3CDTF">2017-03-20T14:07:05Z</dcterms:created>
  <dcterms:modified xsi:type="dcterms:W3CDTF">2020-03-28T14:55:10Z</dcterms:modified>
</cp:coreProperties>
</file>