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4083" r:id="rId1"/>
  </p:sldMasterIdLst>
  <p:sldIdLst>
    <p:sldId id="257" r:id="rId2"/>
    <p:sldId id="258" r:id="rId3"/>
    <p:sldId id="323" r:id="rId4"/>
    <p:sldId id="291" r:id="rId5"/>
    <p:sldId id="322" r:id="rId6"/>
    <p:sldId id="324" r:id="rId7"/>
    <p:sldId id="302" r:id="rId8"/>
  </p:sldIdLst>
  <p:sldSz cx="12192000" cy="6858000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Corbel" pitchFamily="34" charset="0"/>
      <p:regular r:id="rId13"/>
      <p:bold r:id="rId14"/>
      <p:italic r:id="rId15"/>
      <p:boldItalic r:id="rId16"/>
    </p:embeddedFont>
    <p:embeddedFont>
      <p:font typeface="SKR HEAD1" pitchFamily="2" charset="-78"/>
      <p:regular r:id="rId17"/>
    </p:embeddedFont>
    <p:embeddedFont>
      <p:font typeface="Tahoma" pitchFamily="34" charset="0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21" autoAdjust="0"/>
    <p:restoredTop sz="94660"/>
  </p:normalViewPr>
  <p:slideViewPr>
    <p:cSldViewPr snapToGrid="0">
      <p:cViewPr varScale="1">
        <p:scale>
          <a:sx n="54" d="100"/>
          <a:sy n="54" d="100"/>
        </p:scale>
        <p:origin x="-114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7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4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099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09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0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176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2648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694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7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4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0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70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5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7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6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3/28/2020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176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  <p:sldLayoutId id="2147484098" r:id="rId15"/>
    <p:sldLayoutId id="2147484099" r:id="rId16"/>
    <p:sldLayoutId id="214748410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Documents and Settings\Administrator\Desktop\صصص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26" y="496576"/>
            <a:ext cx="9144000" cy="60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Documents and Settings\Administrator\Desktop\بييبيب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256" y="488637"/>
            <a:ext cx="2868714" cy="180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Documents and Settings\Administrator\Desktop\بلبلبلبل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790" y="4993964"/>
            <a:ext cx="3119437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8"/>
          <p:cNvSpPr txBox="1"/>
          <p:nvPr/>
        </p:nvSpPr>
        <p:spPr bwMode="auto">
          <a:xfrm>
            <a:off x="3293545" y="2520638"/>
            <a:ext cx="5313363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ar-EG" sz="28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SKR HEAD1" pitchFamily="2" charset="-78"/>
              </a:rPr>
              <a:t>إعداد</a:t>
            </a:r>
            <a:endParaRPr lang="en-US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cs typeface="SKR HEAD1" pitchFamily="2" charset="-78"/>
            </a:endParaRPr>
          </a:p>
          <a:p>
            <a:pPr algn="ctr" eaLnBrk="1" hangingPunct="1">
              <a:defRPr/>
            </a:pPr>
            <a:r>
              <a:rPr lang="ar-EG" sz="32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cs typeface="SKR HEAD1" pitchFamily="2" charset="-78"/>
              </a:rPr>
              <a:t>د/ م</a:t>
            </a:r>
            <a:r>
              <a:rPr lang="ar-EG" sz="32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SKR HEAD1" pitchFamily="2" charset="-78"/>
              </a:rPr>
              <a:t>حمد </a:t>
            </a:r>
            <a:r>
              <a:rPr lang="ar-EG" sz="3200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SKR HEAD1" pitchFamily="2" charset="-78"/>
              </a:rPr>
              <a:t>السيد سعيد </a:t>
            </a:r>
            <a:r>
              <a:rPr lang="ar-EG" sz="32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SKR HEAD1" pitchFamily="2" charset="-78"/>
              </a:rPr>
              <a:t>عشماوي</a:t>
            </a:r>
            <a:endParaRPr lang="ar-EG" sz="3200" b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SKR HEAD1" pitchFamily="2" charset="-78"/>
            </a:endParaRPr>
          </a:p>
        </p:txBody>
      </p:sp>
      <p:sp>
        <p:nvSpPr>
          <p:cNvPr id="15" name="TextBox 18"/>
          <p:cNvSpPr txBox="1"/>
          <p:nvPr/>
        </p:nvSpPr>
        <p:spPr bwMode="auto">
          <a:xfrm>
            <a:off x="4959626" y="996638"/>
            <a:ext cx="3933885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ar-EG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SKR HEAD1" pitchFamily="2" charset="-78"/>
            </a:endParaRPr>
          </a:p>
          <a:p>
            <a:pPr algn="ctr" eaLnBrk="1" hangingPunct="1">
              <a:defRPr/>
            </a:pPr>
            <a:r>
              <a:rPr lang="ar-EG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SKR HEAD1" pitchFamily="2" charset="-78"/>
              </a:rPr>
              <a:t>تخصص مصارعة</a:t>
            </a:r>
          </a:p>
          <a:p>
            <a:pPr algn="ctr" eaLnBrk="1" hangingPunct="1">
              <a:defRPr/>
            </a:pPr>
            <a:r>
              <a:rPr lang="ar-EG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SKR HEAD1" pitchFamily="2" charset="-78"/>
              </a:rPr>
              <a:t>الفصل الدراسى الثانى</a:t>
            </a:r>
            <a:endParaRPr lang="ar-EG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SKR HEAD1" pitchFamily="2" charset="-78"/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01" y="4139261"/>
            <a:ext cx="3031517" cy="2419977"/>
          </a:xfrm>
          <a:prstGeom prst="rect">
            <a:avLst/>
          </a:prstGeom>
        </p:spPr>
      </p:pic>
      <p:pic>
        <p:nvPicPr>
          <p:cNvPr id="17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24" y="5420637"/>
            <a:ext cx="1346603" cy="1346603"/>
          </a:xfrm>
          <a:prstGeom prst="rect">
            <a:avLst/>
          </a:prstGeom>
        </p:spPr>
      </p:pic>
      <p:sp>
        <p:nvSpPr>
          <p:cNvPr id="18" name="TextBox 2"/>
          <p:cNvSpPr txBox="1"/>
          <p:nvPr/>
        </p:nvSpPr>
        <p:spPr>
          <a:xfrm>
            <a:off x="8474855" y="5909273"/>
            <a:ext cx="1651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dirty="0"/>
              <a:t>Please wait … </a:t>
            </a:r>
            <a:endParaRPr lang="ar-EG" dirty="0"/>
          </a:p>
        </p:txBody>
      </p:sp>
      <p:sp>
        <p:nvSpPr>
          <p:cNvPr id="19" name="TextBox 18"/>
          <p:cNvSpPr txBox="1"/>
          <p:nvPr/>
        </p:nvSpPr>
        <p:spPr>
          <a:xfrm>
            <a:off x="3935896" y="4280452"/>
            <a:ext cx="467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المحاضرة </a:t>
            </a:r>
            <a:r>
              <a:rPr lang="ar-EG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السادسة</a:t>
            </a:r>
            <a:endParaRPr lang="ar-EG" b="1" dirty="0">
              <a:solidFill>
                <a:schemeClr val="bg1">
                  <a:lumMod val="95000"/>
                  <a:lumOff val="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25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C:\Documents and Settings\Administrator\Desktop\New Folder (3)\Untitled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566" y="2690709"/>
            <a:ext cx="3048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67926" y="975396"/>
            <a:ext cx="6532731" cy="48995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08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08431" y="2408371"/>
            <a:ext cx="6026009" cy="6401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algn="r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ar-EG" sz="3200" b="1" dirty="0">
                <a:latin typeface="Simplified Arabic"/>
                <a:ea typeface="Calibri"/>
                <a:cs typeface="Simplified Arabic"/>
              </a:rPr>
              <a:t>5- اسم الحركة : مسك الرجلين المرتفع</a:t>
            </a:r>
            <a:endParaRPr lang="en-US" sz="32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5" name="Picture 4" descr="D:\التخصص\صور الحركات\المقرر _العملى_حرة_pagenumber-9_page-0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20" y="298217"/>
            <a:ext cx="5293457" cy="6270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033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87662" y="2520174"/>
            <a:ext cx="4413737" cy="6586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algn="r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ar-EG" sz="3200" b="1" dirty="0">
                <a:latin typeface="Simplified Arabic"/>
                <a:ea typeface="Calibri"/>
                <a:cs typeface="Simplified Arabic"/>
              </a:rPr>
              <a:t>تابع : مسك الرجلين المرتفع</a:t>
            </a:r>
            <a:endParaRPr lang="en-US" sz="32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4" name="Picture 3" descr="D:\التخصص\صور الحركات\المقرر _العملى_حرة_pagenumber-10_page-0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80" y="410019"/>
            <a:ext cx="5240704" cy="6236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7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81372" y="2279565"/>
            <a:ext cx="5003293" cy="6401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457200" algn="r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ar-EG" sz="3200" b="1" dirty="0">
                <a:latin typeface="Simplified Arabic"/>
                <a:ea typeface="Calibri"/>
                <a:cs typeface="Simplified Arabic"/>
              </a:rPr>
              <a:t>6- اسم الحركة : مسكة الشواية</a:t>
            </a:r>
            <a:endParaRPr lang="en-US" sz="32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5" name="Picture 4" descr="D:\التخصص\صور الحركات\المقرر _العملى_حرة_pagenumber-13_page-0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73" y="134560"/>
            <a:ext cx="5258289" cy="6565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489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43339" y="2347878"/>
            <a:ext cx="3752950" cy="7086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457200" algn="just" rtl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ar-EG" sz="3600" b="1" dirty="0" smtClean="0">
                <a:latin typeface="Simplified Arabic"/>
                <a:ea typeface="Calibri"/>
                <a:cs typeface="Simplified Arabic"/>
              </a:rPr>
              <a:t>تابع </a:t>
            </a:r>
            <a:r>
              <a:rPr lang="ar-EG" sz="3600" b="1" dirty="0">
                <a:latin typeface="Simplified Arabic"/>
                <a:ea typeface="Calibri"/>
                <a:cs typeface="Simplified Arabic"/>
              </a:rPr>
              <a:t>: مسكة الشواية</a:t>
            </a:r>
            <a:endParaRPr lang="en-US" sz="36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5" name="Picture 4" descr="D:\التخصص\صور الحركات\المقرر _العملى_حرة_pagenumber-14_page-0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80" y="298078"/>
            <a:ext cx="5082443" cy="6296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3277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770870C-3648-495C-9056-91C9DA604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819" y="1729822"/>
            <a:ext cx="5033962" cy="282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3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1152</TotalTime>
  <Words>39</Words>
  <Application>Microsoft Office PowerPoint</Application>
  <PresentationFormat>Custom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Corbel</vt:lpstr>
      <vt:lpstr>Simplified Arabic</vt:lpstr>
      <vt:lpstr>SKR HEAD1</vt:lpstr>
      <vt:lpstr>Tahoma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dr_AhmedElkot</dc:creator>
  <cp:lastModifiedBy>m</cp:lastModifiedBy>
  <cp:revision>97</cp:revision>
  <dcterms:created xsi:type="dcterms:W3CDTF">2017-03-20T14:07:05Z</dcterms:created>
  <dcterms:modified xsi:type="dcterms:W3CDTF">2020-03-28T15:26:49Z</dcterms:modified>
</cp:coreProperties>
</file>