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pPr algn="ctr"/>
            <a:r>
              <a:rPr lang="ar-EG" b="1" dirty="0"/>
              <a:t>تطبيقات طرق </a:t>
            </a:r>
            <a:r>
              <a:rPr lang="ar-EG" b="1" dirty="0" smtClean="0"/>
              <a:t>تدريس</a:t>
            </a:r>
            <a:br>
              <a:rPr lang="ar-EG" b="1" dirty="0" smtClean="0"/>
            </a:br>
            <a:r>
              <a:rPr lang="ar-EG" b="1" dirty="0" smtClean="0"/>
              <a:t> </a:t>
            </a:r>
            <a:r>
              <a:rPr lang="ar-EG" b="1" dirty="0"/>
              <a:t>المنازلات الفردية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EG" sz="4800" b="1" smtClean="0"/>
              <a:t>أ.م.د/ هيثم زلط</a:t>
            </a:r>
          </a:p>
          <a:p>
            <a:pPr algn="ctr"/>
            <a:r>
              <a:rPr lang="ar-EG" sz="4800" b="1" dirty="0" smtClean="0"/>
              <a:t>دكتور </a:t>
            </a:r>
            <a:r>
              <a:rPr lang="ar-EG" sz="4800" b="1" dirty="0"/>
              <a:t>/ حاتم محمد حسني</a:t>
            </a:r>
            <a:endParaRPr lang="en-US" sz="4800" b="1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060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سادساً: </a:t>
            </a:r>
            <a:r>
              <a:rPr lang="ar-SA" dirty="0" smtClean="0"/>
              <a:t>واجبات </a:t>
            </a:r>
            <a:r>
              <a:rPr lang="ar-SA" dirty="0"/>
              <a:t>المدرس تجاه المدرسة</a:t>
            </a:r>
            <a:r>
              <a:rPr lang="en-US" dirty="0"/>
              <a:t>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المواظبة </a:t>
            </a:r>
            <a:r>
              <a:rPr lang="ar-SA" sz="3600" dirty="0"/>
              <a:t>على إدارة طابور الصباح والتعاون مع الزملاء كذا بعد الفسح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ar-SA" sz="3600" dirty="0" smtClean="0"/>
              <a:t>الإشراف </a:t>
            </a:r>
            <a:r>
              <a:rPr lang="ar-SA" sz="3600" dirty="0"/>
              <a:t>على التلاميذ والعمال للمساعدة فى المحافظة على نظافة المدرسة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</a:p>
          <a:p>
            <a:r>
              <a:rPr lang="ar-SA" sz="3600" dirty="0" smtClean="0"/>
              <a:t>المساهمة </a:t>
            </a:r>
            <a:r>
              <a:rPr lang="ar-SA" sz="3600" dirty="0"/>
              <a:t>فى حفظ النظام ومتابعة التلاميذ المخالفين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ar-SA" sz="3600" dirty="0" smtClean="0"/>
              <a:t>إعداد </a:t>
            </a:r>
            <a:r>
              <a:rPr lang="ar-SA" sz="3600" dirty="0"/>
              <a:t>سجلات لمكتب التربية الرياضية بالمدرسة لتدوين نشاطاته</a:t>
            </a:r>
            <a:r>
              <a:rPr lang="en-US" sz="3600" dirty="0"/>
              <a:t> 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929076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r>
              <a:rPr lang="ar-SA" sz="3600" dirty="0" smtClean="0"/>
              <a:t>التعاون </a:t>
            </a:r>
            <a:r>
              <a:rPr lang="ar-SA" sz="3600" dirty="0"/>
              <a:t>مع أعضاء المدرسة ( مدرسون – موظفون – عمال ) وذلك لصالح العملية التعليمية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ar-SA" sz="3600" dirty="0" smtClean="0"/>
              <a:t>الاشتراك </a:t>
            </a:r>
            <a:r>
              <a:rPr lang="ar-SA" sz="3600" dirty="0"/>
              <a:t>الفعال فى مجالس الآباء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ar-SA" sz="3600" dirty="0" smtClean="0"/>
              <a:t>الحرص </a:t>
            </a:r>
            <a:r>
              <a:rPr lang="ar-SA" sz="3600" dirty="0"/>
              <a:t>على البقاء بالمدرسة أطول وقت ممكن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en-US" sz="3600" dirty="0" smtClean="0"/>
              <a:t> </a:t>
            </a:r>
            <a:r>
              <a:rPr lang="ar-SA" sz="3600" dirty="0"/>
              <a:t>المساعدة فى إجراءات اكشف الطبى على التلاميذ عامة والمشاركين فى أنشطة التربية الرياضية التنافسية بصفة خاصة</a:t>
            </a:r>
            <a:r>
              <a:rPr lang="en-US" sz="3600" dirty="0"/>
              <a:t> 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3843989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سابعاً: </a:t>
            </a:r>
            <a:r>
              <a:rPr lang="ar-SA" dirty="0" smtClean="0"/>
              <a:t>واجبات </a:t>
            </a:r>
            <a:r>
              <a:rPr lang="ar-SA" dirty="0"/>
              <a:t>المدرس تجاه المهنة </a:t>
            </a:r>
            <a:r>
              <a:rPr lang="ar-SA" dirty="0" smtClean="0"/>
              <a:t>والمجتمع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/>
              <a:t>المساهمة فى وضع البرامج الرياضية لخدمة أهل الحى ، والتى تنفذ بالمدرسة فى غير أوقات الدراسة وفى خدمة البيئة المحيطة بالمدرسة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en-US" sz="3200" dirty="0" smtClean="0"/>
              <a:t> </a:t>
            </a:r>
            <a:r>
              <a:rPr lang="ar-SA" sz="3200" dirty="0"/>
              <a:t>دراسة المجتمع المحيط ونواحى النشاط المتوافرة </a:t>
            </a:r>
            <a:r>
              <a:rPr lang="ar-SA" sz="3200" dirty="0" smtClean="0"/>
              <a:t>عليه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ar-SA" sz="3200" dirty="0"/>
              <a:t>الحصول على المراجع العلمية الرياضية والمرتبطة ، والأبحاث ومتابعة الجديد باستمرار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التعاون مع الموجه المحدد من التوجيه بالإدارة التابعة لها المدرسة</a:t>
            </a:r>
            <a:r>
              <a:rPr lang="en-US" sz="3200" dirty="0"/>
              <a:t> 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55712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Autofit/>
          </a:bodyPr>
          <a:lstStyle/>
          <a:p>
            <a:r>
              <a:rPr lang="ar-SA" sz="3200" dirty="0" smtClean="0"/>
              <a:t>الاشتراك </a:t>
            </a:r>
            <a:r>
              <a:rPr lang="ar-SA" sz="3200" dirty="0"/>
              <a:t>فى النقابات المهنية ( المعلمين – المهن الرياضية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endParaRPr lang="ar-EG" sz="3200" dirty="0" smtClean="0"/>
          </a:p>
          <a:p>
            <a:r>
              <a:rPr lang="en-US" sz="3200" dirty="0" smtClean="0"/>
              <a:t> </a:t>
            </a:r>
            <a:r>
              <a:rPr lang="ar-SA" sz="3200" dirty="0"/>
              <a:t>محاولة الحصول على درجات علمية أعلى بالالتحاق بالدراسات العليا المهنية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العمل المستمر على تنمية الثقافة العامة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التعرف على أغراض مهنة التربية الرياضية وثقافتها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الالتزام بأخلاقيات المهنة ، والإيمان بدورها فى خدمة المجتمع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نشر الوعى الرياضى بالمدرسة من خلال إذاعة المدرسة وأماكن الإعلانات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78821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ثامناً: </a:t>
            </a:r>
            <a:r>
              <a:rPr lang="ar-SA" dirty="0" smtClean="0"/>
              <a:t>واجبات </a:t>
            </a:r>
            <a:r>
              <a:rPr lang="ar-SA" dirty="0"/>
              <a:t>المدرس تجاه الإمكانات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SA" sz="3200" dirty="0" smtClean="0"/>
              <a:t>إعداد </a:t>
            </a:r>
            <a:r>
              <a:rPr lang="ar-SA" sz="3200" dirty="0"/>
              <a:t>الملاعب وتخطيطها إما تخطيط دائم أو مؤقت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en-US" sz="3200" dirty="0" smtClean="0"/>
              <a:t> </a:t>
            </a:r>
            <a:r>
              <a:rPr lang="ar-SA" sz="3200" dirty="0"/>
              <a:t>صيانة الأدوات بصورة دورية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توفير وابتكار أدوات رياضية بديلة رخيصة التكاليف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توفير عوامل الأمن والسلامة فى الملاعب ( إزالة العوائق – الأرضية السليمة – بعد الجدار المحيط بالمسافة الملائمة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المشاركة فى لجان شراء الأدوات والأجهزة الرياضية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تكهين الأدوات والأجهزة التالفة ، وإصلاح الممكن منها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ar-SA" sz="3200" dirty="0"/>
              <a:t>الإلمام بوسائل تكنولوجيا التعليم المستخدمة فى تدريس التربية الرياضية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8602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5400" dirty="0"/>
              <a:t>التطبيق العملي لوحدة تدريسية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EG" sz="3600" dirty="0" smtClean="0"/>
              <a:t>تقوم المجموعة رقم تسعة من الطلاب (الطالب المعلم) بتنفيذ الوحدة التعليمية الخاصة </a:t>
            </a:r>
            <a:r>
              <a:rPr lang="ar-EG" sz="3600" smtClean="0"/>
              <a:t>بها والتي </a:t>
            </a:r>
            <a:r>
              <a:rPr lang="ar-EG" sz="3600" dirty="0" smtClean="0"/>
              <a:t>تتناول تعليم مهارة اللكمة المستقيمة في الراس من رياضة الملاكمة.</a:t>
            </a:r>
          </a:p>
          <a:p>
            <a:pPr algn="just"/>
            <a:r>
              <a:rPr lang="ar-EG" sz="3600" dirty="0" smtClean="0"/>
              <a:t>مستغلين مجموعة من زملائهم ليقوموا بدور المتعلمين ويكون دور باقي الطلاب هو النقد لاظهار الايجابيات والسلبيات اثناء تنفيذ الوحدة التعليمية.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421947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6000" dirty="0" smtClean="0"/>
              <a:t>المحاضرة العاشرة</a:t>
            </a:r>
            <a:endParaRPr lang="ar-E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12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>
                <a:solidFill>
                  <a:srgbClr val="FF0000"/>
                </a:solidFill>
              </a:rPr>
              <a:t>  </a:t>
            </a:r>
            <a:r>
              <a:rPr lang="ar-EG" sz="6600" b="1" dirty="0" smtClean="0">
                <a:solidFill>
                  <a:srgbClr val="FF0000"/>
                </a:solidFill>
              </a:rPr>
              <a:t>واجبات معلم التربية الرياضية</a:t>
            </a:r>
            <a:endParaRPr lang="ar-EG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8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 algn="just"/>
            <a:r>
              <a:rPr lang="ar-SA" sz="3600" dirty="0"/>
              <a:t>تعتبر مسئولية مدرس التربية البدنية مسئولية جسيمة ورسالته كقائد للنشء لا تعادلها أية رسالة </a:t>
            </a:r>
            <a:r>
              <a:rPr lang="ar-SA" sz="3600" dirty="0" smtClean="0"/>
              <a:t>أخرى</a:t>
            </a:r>
            <a:r>
              <a:rPr lang="ar-SA" sz="3600" dirty="0"/>
              <a:t>؛ لذا يجب أن يتعاون تعاونا صادقا مع زملائه المدرسين وبهذا يمكنه أن ينجز عمله ويسهل عليه أداء رسالته ، ومن خلال هذا التعاون يمكن لمدرس التربية البدنية إشراك أكبر عدد ممكن من زملائه المدرسين في تنظيم الأنشطة الرياضية والمشاركة فيها</a:t>
            </a:r>
            <a:r>
              <a:rPr lang="en-US" sz="3600" dirty="0"/>
              <a:t> 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0909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4800" dirty="0" smtClean="0"/>
              <a:t>اولاً: </a:t>
            </a:r>
            <a:r>
              <a:rPr lang="ar-SA" sz="4800" dirty="0" smtClean="0"/>
              <a:t>واجبات </a:t>
            </a:r>
            <a:r>
              <a:rPr lang="ar-SA" sz="4800" dirty="0"/>
              <a:t>المدرس تجاه </a:t>
            </a:r>
            <a:r>
              <a:rPr lang="ar-SA" sz="4800" dirty="0" smtClean="0"/>
              <a:t>تلاميذه</a:t>
            </a:r>
            <a:endParaRPr lang="ar-E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3200" dirty="0" smtClean="0"/>
              <a:t>أن </a:t>
            </a:r>
            <a:r>
              <a:rPr lang="ar-SA" sz="3200" dirty="0"/>
              <a:t>يكون قدوة حسنة لتلاميذه فى مظهره وسلوكياته وتصرفاته داخل وخارج المدرسة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ar-SA" sz="3200" dirty="0" smtClean="0"/>
              <a:t>أن </a:t>
            </a:r>
            <a:r>
              <a:rPr lang="ar-SA" sz="3200" dirty="0"/>
              <a:t>يكون المدرس حازماً وعطوفاً فى تعامله مع التلاميذ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ar-SA" sz="3200" dirty="0" smtClean="0"/>
              <a:t>أن </a:t>
            </a:r>
            <a:r>
              <a:rPr lang="ar-SA" sz="3200" dirty="0"/>
              <a:t>يعمل على إتاحة فرص التدريب على القيادة للتلاميذ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ar-SA" sz="3200" dirty="0" smtClean="0"/>
              <a:t>أن </a:t>
            </a:r>
            <a:r>
              <a:rPr lang="ar-SA" sz="3200" dirty="0"/>
              <a:t>يعمل على تنمية الولاء والانتماء للوطن بدءاً من الانتماء للجماعة فى الأنشطة الرياضية المختلفة وخاصة بدرس التربية الرياضية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الابتعاد </a:t>
            </a:r>
            <a:r>
              <a:rPr lang="ar-SA" sz="3200" dirty="0"/>
              <a:t>عن السلوك العدوانى تجاه التلاميذ والعمل على ضبط النفس .عدم التفريق بين التلاميذ بناءاً على أسس عنصرية ( بيئة – دين – لون – نسب</a:t>
            </a:r>
            <a:r>
              <a:rPr lang="en-US" sz="3200" dirty="0"/>
              <a:t> </a:t>
            </a:r>
            <a:r>
              <a:rPr lang="ar-EG" sz="3200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9974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Autofit/>
          </a:bodyPr>
          <a:lstStyle/>
          <a:p>
            <a:r>
              <a:rPr lang="ar-SA" sz="3200" dirty="0" smtClean="0"/>
              <a:t>تدعيم </a:t>
            </a:r>
            <a:r>
              <a:rPr lang="ar-SA" sz="3200" dirty="0"/>
              <a:t>القيم الدينية سلوكياً فى الدرس وخارجه خلال مواقف التعلم الفعلية</a:t>
            </a:r>
            <a:endParaRPr lang="en-US" sz="3200" dirty="0" smtClean="0"/>
          </a:p>
          <a:p>
            <a:r>
              <a:rPr lang="ar-SA" sz="3200" dirty="0" smtClean="0"/>
              <a:t>توفير </a:t>
            </a:r>
            <a:r>
              <a:rPr lang="ar-SA" sz="3200" dirty="0"/>
              <a:t>جو من الطمأنينة والأمن كى يبدع التلميذ ويبذل قصارى جهده</a:t>
            </a:r>
            <a:r>
              <a:rPr lang="en-US" sz="3200" dirty="0"/>
              <a:t> .</a:t>
            </a:r>
            <a:br>
              <a:rPr lang="en-US" sz="3200" dirty="0"/>
            </a:br>
            <a:r>
              <a:rPr lang="ar-SA" sz="3200" dirty="0" smtClean="0"/>
              <a:t>غرس </a:t>
            </a:r>
            <a:r>
              <a:rPr lang="ar-SA" sz="3200" dirty="0"/>
              <a:t>الاتجاهات الصحية السليمة والعادات المرغوبة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ar-SA" sz="3200" dirty="0" smtClean="0"/>
              <a:t>تقديم </a:t>
            </a:r>
            <a:r>
              <a:rPr lang="ar-SA" sz="3200" dirty="0"/>
              <a:t>الإسعافات الأولية فى حالة الإصابة مما يستلزم الدراية بها</a:t>
            </a:r>
            <a:r>
              <a:rPr lang="en-US" sz="3200" dirty="0"/>
              <a:t> .</a:t>
            </a:r>
            <a:br>
              <a:rPr lang="en-US" sz="3200" dirty="0"/>
            </a:br>
            <a:r>
              <a:rPr lang="ar-SA" sz="3200" dirty="0" smtClean="0"/>
              <a:t>العناية </a:t>
            </a:r>
            <a:r>
              <a:rPr lang="ar-SA" sz="3200" dirty="0"/>
              <a:t>بالتلاميذ الخواص ( المعاقين – </a:t>
            </a:r>
            <a:r>
              <a:rPr lang="ar-SA" sz="3200" dirty="0" smtClean="0"/>
              <a:t>الموهوبين</a:t>
            </a:r>
            <a:r>
              <a:rPr lang="en-US" sz="3200" dirty="0" smtClean="0"/>
              <a:t> ( .</a:t>
            </a:r>
          </a:p>
          <a:p>
            <a:r>
              <a:rPr lang="ar-SA" sz="3200" dirty="0" smtClean="0"/>
              <a:t>المساهمة </a:t>
            </a:r>
            <a:r>
              <a:rPr lang="ar-SA" sz="3200" dirty="0"/>
              <a:t>مع المختصين فى حل مشكلات التلاميذ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التقويم </a:t>
            </a:r>
            <a:r>
              <a:rPr lang="ar-SA" sz="3200" dirty="0"/>
              <a:t>المستمر لمستويات التلاميذ فى تحصيلهم لأهداف المنهاج المدرسى</a:t>
            </a:r>
            <a:r>
              <a:rPr lang="en-US" sz="3200" dirty="0"/>
              <a:t> 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346530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ثانيا: </a:t>
            </a:r>
            <a:r>
              <a:rPr lang="ar-SA" dirty="0" smtClean="0"/>
              <a:t>واجبات </a:t>
            </a:r>
            <a:r>
              <a:rPr lang="ar-SA" dirty="0"/>
              <a:t>المدرس تجاه عملية التدريس</a:t>
            </a:r>
            <a:r>
              <a:rPr lang="en-US" dirty="0"/>
              <a:t>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العناية </a:t>
            </a:r>
            <a:r>
              <a:rPr lang="ar-SA" sz="3600" dirty="0"/>
              <a:t>بتحضير درس التربية الرياضية قبل تدريسه بمدة كافية ، والرجوع للمراجع ذات الصلة بعملية التدريس لضمان التحضير والإعداد السليم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ar-EG" sz="3600" dirty="0" smtClean="0"/>
          </a:p>
          <a:p>
            <a:r>
              <a:rPr lang="ar-SA" sz="3600" dirty="0" smtClean="0"/>
              <a:t>اصطحاب </a:t>
            </a:r>
            <a:r>
              <a:rPr lang="ar-SA" sz="3600" dirty="0"/>
              <a:t>تلاميذه من حجرة الدراسة فى هدوء ونظام وأخذ الغياب قبل بداية الدرس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</a:p>
          <a:p>
            <a:r>
              <a:rPr lang="ar-SA" sz="3600" dirty="0" smtClean="0"/>
              <a:t>العمل </a:t>
            </a:r>
            <a:r>
              <a:rPr lang="ar-SA" sz="3600" dirty="0"/>
              <a:t>على تحقيق الأهداف الموضوعة للدرس</a:t>
            </a:r>
            <a:r>
              <a:rPr lang="en-US" sz="3600" dirty="0"/>
              <a:t> 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323400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Autofit/>
          </a:bodyPr>
          <a:lstStyle/>
          <a:p>
            <a:r>
              <a:rPr lang="ar-SA" sz="3200" dirty="0"/>
              <a:t>العناية بتحقيق الجوانب التربوية ( نفسية – اجتماعية – </a:t>
            </a:r>
            <a:r>
              <a:rPr lang="ar-SA" sz="3200" dirty="0" smtClean="0"/>
              <a:t>خلقية) </a:t>
            </a:r>
            <a:r>
              <a:rPr lang="ar-SA" sz="3200" dirty="0"/>
              <a:t>، والمعرفية بجانب الجوانب البدنية والمهارية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  <a:endParaRPr lang="ar-EG" sz="3200" dirty="0" smtClean="0"/>
          </a:p>
          <a:p>
            <a:r>
              <a:rPr lang="ar-SA" sz="3200" dirty="0" smtClean="0"/>
              <a:t>الاهتمام </a:t>
            </a:r>
            <a:r>
              <a:rPr lang="ar-SA" sz="3200" dirty="0"/>
              <a:t>بالتعليم الفردى حسب القدرات لذاتية لكل تلميذ على حده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اشراك </a:t>
            </a:r>
            <a:r>
              <a:rPr lang="ar-SA" sz="3200" dirty="0"/>
              <a:t>التلاميذ مع المدرس فى التخطيط لأنشطة المنهاج المدرسى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العمل </a:t>
            </a:r>
            <a:r>
              <a:rPr lang="ar-SA" sz="3200" dirty="0"/>
              <a:t>على شغل جميع التلاميذ فى الممارسة أطول وقت ممكن من الدرس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الابتكار </a:t>
            </a:r>
            <a:r>
              <a:rPr lang="ar-SA" sz="3200" dirty="0"/>
              <a:t>والتجديد فى أجزاء الدرس أو شكل الدرس كله</a:t>
            </a:r>
            <a:r>
              <a:rPr lang="en-US" sz="3200" dirty="0"/>
              <a:t> .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21629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algn="ctr"/>
            <a:r>
              <a:rPr lang="ar-EG" dirty="0" smtClean="0"/>
              <a:t>رابعاً: </a:t>
            </a:r>
            <a:r>
              <a:rPr lang="ar-SA" dirty="0" smtClean="0"/>
              <a:t>واجبات </a:t>
            </a:r>
            <a:r>
              <a:rPr lang="ar-SA" dirty="0"/>
              <a:t>المدرس تجاه النشاط الداخلى</a:t>
            </a:r>
            <a:r>
              <a:rPr lang="en-US" dirty="0"/>
              <a:t>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Autofit/>
          </a:bodyPr>
          <a:lstStyle/>
          <a:p>
            <a:r>
              <a:rPr lang="ar-SA" sz="2800" dirty="0" smtClean="0"/>
              <a:t>تنظيم </a:t>
            </a:r>
            <a:r>
              <a:rPr lang="ar-SA" sz="2800" dirty="0"/>
              <a:t>مباريات ومسابقات فى مختلف الأنشطة بالمنهج بين الأسر أو الصفوف الدراسية بالمدرسة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  <a:endParaRPr lang="ar-EG" sz="2800" dirty="0" smtClean="0"/>
          </a:p>
          <a:p>
            <a:r>
              <a:rPr lang="ar-SA" sz="2800" dirty="0" smtClean="0"/>
              <a:t>تنظيم </a:t>
            </a:r>
            <a:r>
              <a:rPr lang="ar-SA" sz="2800" dirty="0"/>
              <a:t>الحفلات والمهرجانات فى المناسبات ، والأيام الرياضية المدرسية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r>
              <a:rPr lang="ar-SA" sz="2800" dirty="0" smtClean="0"/>
              <a:t>الإشراف </a:t>
            </a:r>
            <a:r>
              <a:rPr lang="ar-SA" sz="2800" dirty="0"/>
              <a:t>على اللجان المشكلة من التلاميذ لإدارة النشاط الرياضى داخل المدرسة</a:t>
            </a:r>
            <a:r>
              <a:rPr lang="en-US" sz="2800" dirty="0"/>
              <a:t> .</a:t>
            </a:r>
            <a:br>
              <a:rPr lang="en-US" sz="2800" dirty="0"/>
            </a:br>
            <a:r>
              <a:rPr lang="ar-SA" sz="2800" dirty="0" smtClean="0"/>
              <a:t>القيام </a:t>
            </a:r>
            <a:r>
              <a:rPr lang="ar-SA" sz="2800" dirty="0"/>
              <a:t>بتحكيم بعض المباريات والمسابقات المدرسية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r>
              <a:rPr lang="ar-SA" sz="2800" dirty="0" smtClean="0"/>
              <a:t>الإشراف </a:t>
            </a:r>
            <a:r>
              <a:rPr lang="ar-SA" sz="2800" dirty="0"/>
              <a:t>على الأنشطة الثقافية الرياضية لنشر الوعى الرياضى بين التلاميذ مثل عمل مجلات الحائط – الإذاعة المدرسية – المقالات ... الخ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  <a:endParaRPr lang="ar-EG" sz="2800" dirty="0" smtClean="0"/>
          </a:p>
          <a:p>
            <a:r>
              <a:rPr lang="ar-SA" sz="2800" dirty="0" smtClean="0"/>
              <a:t>المعاونة </a:t>
            </a:r>
            <a:r>
              <a:rPr lang="ar-SA" sz="2800" dirty="0"/>
              <a:t>فى المشروعات التى تتبناها وزارة التربية والتعليم مثل مشروع اللياقة البدنية بالمدراس</a:t>
            </a:r>
            <a:r>
              <a:rPr lang="en-US" sz="2800" dirty="0"/>
              <a:t> 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239868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خامساً : </a:t>
            </a:r>
            <a:r>
              <a:rPr lang="ar-SA" dirty="0" smtClean="0"/>
              <a:t>واجبات </a:t>
            </a:r>
            <a:r>
              <a:rPr lang="ar-SA" dirty="0"/>
              <a:t>المدرس تجاه النشاط </a:t>
            </a:r>
            <a:r>
              <a:rPr lang="ar-SA" dirty="0" smtClean="0"/>
              <a:t>الخارجى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 smtClean="0"/>
              <a:t>الإشراف </a:t>
            </a:r>
            <a:r>
              <a:rPr lang="ar-SA" sz="3200" dirty="0"/>
              <a:t>على الفرق الرياضية المدرسية فى الأنشطة المختلفة وتدريبها وهى </a:t>
            </a:r>
            <a:r>
              <a:rPr lang="ar-SA" sz="3200" dirty="0" smtClean="0"/>
              <a:t>(الألعاب </a:t>
            </a:r>
            <a:r>
              <a:rPr lang="ar-SA" sz="3200" dirty="0"/>
              <a:t>– ألعاب القوى – الجمباز – السباحة " إن وجدت</a:t>
            </a:r>
            <a:r>
              <a:rPr lang="en-US" sz="3200" dirty="0"/>
              <a:t> " </a:t>
            </a:r>
            <a:r>
              <a:rPr lang="en-US" sz="3200" dirty="0" smtClean="0"/>
              <a:t>( .</a:t>
            </a:r>
          </a:p>
          <a:p>
            <a:r>
              <a:rPr lang="ar-SA" sz="3200" dirty="0" smtClean="0"/>
              <a:t>تبادل </a:t>
            </a:r>
            <a:r>
              <a:rPr lang="ar-SA" sz="3200" dirty="0"/>
              <a:t>الزيارات مع المدارس المجاورة ، وعمل لقاءات رياضية دورية </a:t>
            </a:r>
            <a:r>
              <a:rPr lang="ar-SA" sz="3200" dirty="0" smtClean="0"/>
              <a:t>معها</a:t>
            </a:r>
            <a:endParaRPr lang="en-US" sz="3200" dirty="0" smtClean="0"/>
          </a:p>
          <a:p>
            <a:r>
              <a:rPr lang="ar-SA" sz="3200" dirty="0" smtClean="0"/>
              <a:t>تصميم </a:t>
            </a:r>
            <a:r>
              <a:rPr lang="ar-SA" sz="3200" dirty="0"/>
              <a:t>وتدريب والإشراف على العروض الرياضية على المستوى المدرسى</a:t>
            </a:r>
            <a:r>
              <a:rPr lang="en-US" sz="3200" dirty="0"/>
              <a:t> </a:t>
            </a:r>
            <a:r>
              <a:rPr lang="en-US" sz="3200" dirty="0" smtClean="0"/>
              <a:t>.</a:t>
            </a:r>
          </a:p>
          <a:p>
            <a:r>
              <a:rPr lang="ar-SA" sz="3200" dirty="0" smtClean="0"/>
              <a:t>الاهتمام </a:t>
            </a:r>
            <a:r>
              <a:rPr lang="ar-SA" sz="3200" dirty="0"/>
              <a:t>بالنشاط الكشفى وخدمة البيئة المحلية</a:t>
            </a:r>
            <a:r>
              <a:rPr lang="en-US" sz="3200" dirty="0"/>
              <a:t> .</a:t>
            </a:r>
            <a:endParaRPr lang="ar-EG" sz="3200" dirty="0"/>
          </a:p>
        </p:txBody>
      </p:sp>
    </p:spTree>
    <p:extLst>
      <p:ext uri="{BB962C8B-B14F-4D97-AF65-F5344CB8AC3E}">
        <p14:creationId xmlns:p14="http://schemas.microsoft.com/office/powerpoint/2010/main" val="1331721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110</TotalTime>
  <Words>749</Words>
  <Application>Microsoft Office PowerPoint</Application>
  <PresentationFormat>عرض على الشاشة (3:4)‏</PresentationFormat>
  <Paragraphs>68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Clarity</vt:lpstr>
      <vt:lpstr>تطبيقات طرق تدريس  المنازلات الفردية</vt:lpstr>
      <vt:lpstr>المحاضرة العاشرة</vt:lpstr>
      <vt:lpstr>عرض تقديمي في PowerPoint</vt:lpstr>
      <vt:lpstr>اولاً: واجبات المدرس تجاه تلاميذه</vt:lpstr>
      <vt:lpstr>عرض تقديمي في PowerPoint</vt:lpstr>
      <vt:lpstr>ثانيا: واجبات المدرس تجاه عملية التدريس :</vt:lpstr>
      <vt:lpstr>عرض تقديمي في PowerPoint</vt:lpstr>
      <vt:lpstr>رابعاً: واجبات المدرس تجاه النشاط الداخلى </vt:lpstr>
      <vt:lpstr>خامساً : واجبات المدرس تجاه النشاط الخارجى</vt:lpstr>
      <vt:lpstr>سادساً: واجبات المدرس تجاه المدرسة </vt:lpstr>
      <vt:lpstr>عرض تقديمي في PowerPoint</vt:lpstr>
      <vt:lpstr>سابعاً: واجبات المدرس تجاه المهنة والمجتمع</vt:lpstr>
      <vt:lpstr>عرض تقديمي في PowerPoint</vt:lpstr>
      <vt:lpstr>ثامناً: واجبات المدرس تجاه الإمكانات  </vt:lpstr>
      <vt:lpstr>التطبيق العملي لوحدة تدريسية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تطبيقات طرق تدريس  المنازلات الفردية</dc:title>
  <dc:creator>Masria</dc:creator>
  <cp:lastModifiedBy>Llian</cp:lastModifiedBy>
  <cp:revision>17</cp:revision>
  <dcterms:created xsi:type="dcterms:W3CDTF">2006-08-16T00:00:00Z</dcterms:created>
  <dcterms:modified xsi:type="dcterms:W3CDTF">2020-03-24T23:21:06Z</dcterms:modified>
</cp:coreProperties>
</file>