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4" r:id="rId1"/>
    <p:sldMasterId id="2147483786" r:id="rId2"/>
  </p:sldMasterIdLst>
  <p:sldIdLst>
    <p:sldId id="309" r:id="rId3"/>
    <p:sldId id="281" r:id="rId4"/>
    <p:sldId id="282" r:id="rId5"/>
    <p:sldId id="295" r:id="rId6"/>
    <p:sldId id="297" r:id="rId7"/>
    <p:sldId id="298" r:id="rId8"/>
    <p:sldId id="299" r:id="rId9"/>
    <p:sldId id="300" r:id="rId10"/>
    <p:sldId id="301" r:id="rId11"/>
    <p:sldId id="302" r:id="rId12"/>
    <p:sldId id="303" r:id="rId13"/>
    <p:sldId id="304" r:id="rId14"/>
    <p:sldId id="305" r:id="rId15"/>
    <p:sldId id="306" r:id="rId16"/>
    <p:sldId id="307" r:id="rId17"/>
    <p:sldId id="310" r:id="rId18"/>
  </p:sldIdLst>
  <p:sldSz cx="10693400" cy="7562850"/>
  <p:notesSz cx="10693400" cy="7562850"/>
  <p:defaultTextStyle>
    <a:defPPr>
      <a:defRPr lang="ar-EG"/>
    </a:defPPr>
    <a:lvl1pPr marL="0" algn="l" defTabSz="914238" rtl="0" eaLnBrk="1" latinLnBrk="0" hangingPunct="1">
      <a:defRPr sz="1800" kern="1200">
        <a:solidFill>
          <a:schemeClr val="tx1"/>
        </a:solidFill>
        <a:latin typeface="+mn-lt"/>
        <a:ea typeface="+mn-ea"/>
        <a:cs typeface="+mn-cs"/>
      </a:defRPr>
    </a:lvl1pPr>
    <a:lvl2pPr marL="457120" algn="l" defTabSz="914238" rtl="0" eaLnBrk="1" latinLnBrk="0" hangingPunct="1">
      <a:defRPr sz="1800" kern="1200">
        <a:solidFill>
          <a:schemeClr val="tx1"/>
        </a:solidFill>
        <a:latin typeface="+mn-lt"/>
        <a:ea typeface="+mn-ea"/>
        <a:cs typeface="+mn-cs"/>
      </a:defRPr>
    </a:lvl2pPr>
    <a:lvl3pPr marL="914238" algn="l" defTabSz="914238" rtl="0" eaLnBrk="1" latinLnBrk="0" hangingPunct="1">
      <a:defRPr sz="1800" kern="1200">
        <a:solidFill>
          <a:schemeClr val="tx1"/>
        </a:solidFill>
        <a:latin typeface="+mn-lt"/>
        <a:ea typeface="+mn-ea"/>
        <a:cs typeface="+mn-cs"/>
      </a:defRPr>
    </a:lvl3pPr>
    <a:lvl4pPr marL="1371356" algn="l" defTabSz="914238" rtl="0" eaLnBrk="1" latinLnBrk="0" hangingPunct="1">
      <a:defRPr sz="1800" kern="1200">
        <a:solidFill>
          <a:schemeClr val="tx1"/>
        </a:solidFill>
        <a:latin typeface="+mn-lt"/>
        <a:ea typeface="+mn-ea"/>
        <a:cs typeface="+mn-cs"/>
      </a:defRPr>
    </a:lvl4pPr>
    <a:lvl5pPr marL="1828474" algn="l" defTabSz="914238" rtl="0" eaLnBrk="1" latinLnBrk="0" hangingPunct="1">
      <a:defRPr sz="1800" kern="1200">
        <a:solidFill>
          <a:schemeClr val="tx1"/>
        </a:solidFill>
        <a:latin typeface="+mn-lt"/>
        <a:ea typeface="+mn-ea"/>
        <a:cs typeface="+mn-cs"/>
      </a:defRPr>
    </a:lvl5pPr>
    <a:lvl6pPr marL="2285594" algn="l" defTabSz="914238" rtl="0" eaLnBrk="1" latinLnBrk="0" hangingPunct="1">
      <a:defRPr sz="1800" kern="1200">
        <a:solidFill>
          <a:schemeClr val="tx1"/>
        </a:solidFill>
        <a:latin typeface="+mn-lt"/>
        <a:ea typeface="+mn-ea"/>
        <a:cs typeface="+mn-cs"/>
      </a:defRPr>
    </a:lvl6pPr>
    <a:lvl7pPr marL="2742714" algn="l" defTabSz="914238" rtl="0" eaLnBrk="1" latinLnBrk="0" hangingPunct="1">
      <a:defRPr sz="1800" kern="1200">
        <a:solidFill>
          <a:schemeClr val="tx1"/>
        </a:solidFill>
        <a:latin typeface="+mn-lt"/>
        <a:ea typeface="+mn-ea"/>
        <a:cs typeface="+mn-cs"/>
      </a:defRPr>
    </a:lvl7pPr>
    <a:lvl8pPr marL="3199832" algn="l" defTabSz="914238" rtl="0" eaLnBrk="1" latinLnBrk="0" hangingPunct="1">
      <a:defRPr sz="1800" kern="1200">
        <a:solidFill>
          <a:schemeClr val="tx1"/>
        </a:solidFill>
        <a:latin typeface="+mn-lt"/>
        <a:ea typeface="+mn-ea"/>
        <a:cs typeface="+mn-cs"/>
      </a:defRPr>
    </a:lvl8pPr>
    <a:lvl9pPr marL="3656951" algn="l" defTabSz="91423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2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5143518"/>
            <a:ext cx="1070169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p>
            <a:pPr algn="ctr" eaLnBrk="1" latinLnBrk="0" hangingPunct="1"/>
            <a:endParaRPr kumimoji="0" lang="en-US"/>
          </a:p>
        </p:txBody>
      </p:sp>
      <p:sp>
        <p:nvSpPr>
          <p:cNvPr id="9" name="Title 8"/>
          <p:cNvSpPr>
            <a:spLocks noGrp="1"/>
          </p:cNvSpPr>
          <p:nvPr>
            <p:ph type="ctrTitle"/>
          </p:nvPr>
        </p:nvSpPr>
        <p:spPr>
          <a:xfrm>
            <a:off x="802005" y="1932730"/>
            <a:ext cx="9089390" cy="2017820"/>
          </a:xfrm>
        </p:spPr>
        <p:txBody>
          <a:bodyPr vert="horz" anchor="b">
            <a:normAutofit/>
            <a:scene3d>
              <a:camera prst="orthographicFront"/>
              <a:lightRig rig="soft" dir="t"/>
            </a:scene3d>
            <a:sp3d prstMaterial="softEdge">
              <a:bevelT w="25400" h="25400"/>
            </a:sp3d>
          </a:bodyPr>
          <a:lstStyle>
            <a:lvl1pPr algn="r">
              <a:defRPr sz="55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802005" y="3982800"/>
            <a:ext cx="9089390" cy="1323007"/>
          </a:xfrm>
        </p:spPr>
        <p:txBody>
          <a:bodyPr lIns="52157" rIns="52157"/>
          <a:lstStyle>
            <a:lvl1pPr marL="0" marR="73020" indent="0" algn="r">
              <a:buNone/>
              <a:defRPr>
                <a:solidFill>
                  <a:schemeClr val="tx2"/>
                </a:solidFill>
              </a:defRPr>
            </a:lvl1pPr>
            <a:lvl2pPr marL="521574" indent="0" algn="ctr">
              <a:buNone/>
            </a:lvl2pPr>
            <a:lvl3pPr marL="1043148" indent="0" algn="ctr">
              <a:buNone/>
            </a:lvl3pPr>
            <a:lvl4pPr marL="1564721" indent="0" algn="ctr">
              <a:buNone/>
            </a:lvl4pPr>
            <a:lvl5pPr marL="2086295" indent="0" algn="ctr">
              <a:buNone/>
            </a:lvl5pPr>
            <a:lvl6pPr marL="2607869" indent="0" algn="ctr">
              <a:buNone/>
            </a:lvl6pPr>
            <a:lvl7pPr marL="3129443" indent="0" algn="ctr">
              <a:buNone/>
            </a:lvl7pPr>
            <a:lvl8pPr marL="3651016" indent="0" algn="ctr">
              <a:buNone/>
            </a:lvl8pPr>
            <a:lvl9pPr marL="4172590" indent="0" algn="ctr">
              <a:buNone/>
            </a:lvl9pPr>
            <a:extLst/>
          </a:lstStyle>
          <a:p>
            <a:r>
              <a:rPr kumimoji="0" lang="en-US"/>
              <a:t>Click to edit Master subtitle style</a:t>
            </a:r>
          </a:p>
        </p:txBody>
      </p:sp>
      <p:grpSp>
        <p:nvGrpSpPr>
          <p:cNvPr id="2" name="Group 1"/>
          <p:cNvGrpSpPr/>
          <p:nvPr/>
        </p:nvGrpSpPr>
        <p:grpSpPr>
          <a:xfrm>
            <a:off x="-4402" y="5462058"/>
            <a:ext cx="10697803" cy="210860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F0A22E">
                  <a:shade val="75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534670" y="1633577"/>
            <a:ext cx="9624060" cy="483686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3693" y="302867"/>
            <a:ext cx="2078652" cy="616757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4670" y="302868"/>
            <a:ext cx="7396268" cy="61675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01504" y="5899753"/>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
        <p:nvSpPr>
          <p:cNvPr id="29" name="Title 28"/>
          <p:cNvSpPr>
            <a:spLocks noGrp="1"/>
          </p:cNvSpPr>
          <p:nvPr>
            <p:ph type="ctrTitle"/>
          </p:nvPr>
        </p:nvSpPr>
        <p:spPr>
          <a:xfrm>
            <a:off x="445558" y="5352234"/>
            <a:ext cx="9891395" cy="1348008"/>
          </a:xfrm>
        </p:spPr>
        <p:txBody>
          <a:bodyPr anchor="t"/>
          <a:lstStyle/>
          <a:p>
            <a:r>
              <a:rPr kumimoji="0" lang="en-US"/>
              <a:t>Click to edit Master title style</a:t>
            </a:r>
          </a:p>
        </p:txBody>
      </p:sp>
      <p:sp>
        <p:nvSpPr>
          <p:cNvPr id="9" name="Subtitle 8"/>
          <p:cNvSpPr>
            <a:spLocks noGrp="1"/>
          </p:cNvSpPr>
          <p:nvPr>
            <p:ph type="subTitle" idx="1"/>
          </p:nvPr>
        </p:nvSpPr>
        <p:spPr>
          <a:xfrm>
            <a:off x="445558" y="4285615"/>
            <a:ext cx="9891395" cy="1008380"/>
          </a:xfrm>
        </p:spPr>
        <p:txBody>
          <a:bodyPr anchor="b"/>
          <a:lstStyle>
            <a:lvl1pPr marL="0" indent="0" algn="l">
              <a:buNone/>
              <a:defRPr sz="2700">
                <a:solidFill>
                  <a:schemeClr val="tx2">
                    <a:shade val="75000"/>
                  </a:schemeClr>
                </a:solidFill>
              </a:defRPr>
            </a:lvl1pPr>
            <a:lvl2pPr marL="521574" indent="0" algn="ctr">
              <a:buNone/>
            </a:lvl2pPr>
            <a:lvl3pPr marL="1043148" indent="0" algn="ctr">
              <a:buNone/>
            </a:lvl3pPr>
            <a:lvl4pPr marL="1564721" indent="0" algn="ctr">
              <a:buNone/>
            </a:lvl4pPr>
            <a:lvl5pPr marL="2086295" indent="0" algn="ctr">
              <a:buNone/>
            </a:lvl5pPr>
            <a:lvl6pPr marL="2607869" indent="0" algn="ctr">
              <a:buNone/>
            </a:lvl6pPr>
            <a:lvl7pPr marL="3129443" indent="0" algn="ctr">
              <a:buNone/>
            </a:lvl7pPr>
            <a:lvl8pPr marL="3651016" indent="0" algn="ctr">
              <a:buNone/>
            </a:lvl8pPr>
            <a:lvl9pPr marL="417259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9624060" y="7139330"/>
            <a:ext cx="887552" cy="272263"/>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357322019"/>
      </p:ext>
    </p:extLst>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19" name="Footer Placeholder 18"/>
          <p:cNvSpPr>
            <a:spLocks noGrp="1"/>
          </p:cNvSpPr>
          <p:nvPr>
            <p:ph type="ftr" sz="quarter" idx="11"/>
          </p:nvPr>
        </p:nvSpPr>
        <p:spPr>
          <a:xfrm>
            <a:off x="4188249" y="84032"/>
            <a:ext cx="3386243" cy="318620"/>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9624060" y="7139330"/>
            <a:ext cx="887552" cy="272263"/>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138536627"/>
      </p:ext>
    </p:extLst>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01504" y="3798962"/>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white"/>
              </a:solidFill>
              <a:cs typeface="Arial" charset="0"/>
            </a:endParaRPr>
          </a:p>
        </p:txBody>
      </p:sp>
      <p:sp>
        <p:nvSpPr>
          <p:cNvPr id="6" name="Text Placeholder 5"/>
          <p:cNvSpPr>
            <a:spLocks noGrp="1"/>
          </p:cNvSpPr>
          <p:nvPr>
            <p:ph type="body" idx="1"/>
          </p:nvPr>
        </p:nvSpPr>
        <p:spPr>
          <a:xfrm>
            <a:off x="445558" y="1848697"/>
            <a:ext cx="9891395" cy="1344507"/>
          </a:xfrm>
        </p:spPr>
        <p:txBody>
          <a:bodyPr anchor="b"/>
          <a:lstStyle>
            <a:lvl1pPr marL="0" indent="0" algn="r">
              <a:buNone/>
              <a:defRPr sz="2300">
                <a:solidFill>
                  <a:schemeClr val="tx2">
                    <a:shade val="75000"/>
                  </a:schemeClr>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211055" y="3249980"/>
            <a:ext cx="10158730" cy="1306599"/>
          </a:xfrm>
        </p:spPr>
        <p:txBody>
          <a:bodyPr rtlCol="0" anchor="t"/>
          <a:lstStyle>
            <a:lvl1pPr algn="r">
              <a:defRPr/>
            </a:lvl1pPr>
          </a:lstStyle>
          <a:p>
            <a:r>
              <a:rPr kumimoji="0" lang="en-US"/>
              <a:t>Click to edit Master title style</a:t>
            </a:r>
          </a:p>
        </p:txBody>
      </p:sp>
    </p:spTree>
    <p:extLst>
      <p:ext uri="{BB962C8B-B14F-4D97-AF65-F5344CB8AC3E}">
        <p14:creationId xmlns:p14="http://schemas.microsoft.com/office/powerpoint/2010/main" val="137561515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52882" y="504190"/>
            <a:ext cx="10158730" cy="927710"/>
          </a:xfrm>
        </p:spPr>
        <p:txBody>
          <a:bodyPr/>
          <a:lstStyle/>
          <a:p>
            <a:r>
              <a:rPr kumimoji="0" lang="en-US"/>
              <a:t>Click to edit Master title style</a:t>
            </a:r>
          </a:p>
        </p:txBody>
      </p:sp>
      <p:sp>
        <p:nvSpPr>
          <p:cNvPr id="14" name="Content Placeholder 13"/>
          <p:cNvSpPr>
            <a:spLocks noGrp="1"/>
          </p:cNvSpPr>
          <p:nvPr>
            <p:ph sz="half" idx="1"/>
          </p:nvPr>
        </p:nvSpPr>
        <p:spPr>
          <a:xfrm>
            <a:off x="356447" y="1764665"/>
            <a:ext cx="4901142" cy="5209963"/>
          </a:xfrm>
        </p:spPr>
        <p:txBody>
          <a:bodyPr/>
          <a:lstStyle>
            <a:lvl1pPr>
              <a:defRPr sz="3200"/>
            </a:lvl1pPr>
            <a:lvl2pPr>
              <a:defRPr sz="2700"/>
            </a:lvl2pPr>
            <a:lvl3pPr>
              <a:defRPr sz="2300"/>
            </a:lvl3pPr>
            <a:lvl4pPr>
              <a:defRPr sz="2100"/>
            </a:lvl4pPr>
            <a:lvl5pPr>
              <a:defRPr sz="21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5435812" y="1764665"/>
            <a:ext cx="5079365" cy="5209963"/>
          </a:xfrm>
        </p:spPr>
        <p:txBody>
          <a:bodyPr/>
          <a:lstStyle>
            <a:lvl1pPr>
              <a:defRPr sz="3200"/>
            </a:lvl1pPr>
            <a:lvl2pPr>
              <a:defRPr sz="2700"/>
            </a:lvl2pPr>
            <a:lvl3pPr>
              <a:defRPr sz="2300"/>
            </a:lvl3pPr>
            <a:lvl4pPr>
              <a:defRPr sz="2100"/>
            </a:lvl4pPr>
            <a:lvl5pPr>
              <a:defRPr sz="21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18277137"/>
      </p:ext>
    </p:extLst>
  </p:cSld>
  <p:clrMapOvr>
    <a:masterClrMapping/>
  </p:clrMapOvr>
  <p:transition>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56447" y="5966248"/>
            <a:ext cx="10069618" cy="973367"/>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329133" y="735277"/>
            <a:ext cx="5017567" cy="705515"/>
          </a:xfrm>
        </p:spPr>
        <p:txBody>
          <a:bodyPr anchor="ctr"/>
          <a:lstStyle>
            <a:lvl1pPr marL="0" indent="0">
              <a:buNone/>
              <a:defRPr sz="2100" b="0" cap="all" baseline="0">
                <a:solidFill>
                  <a:schemeClr val="accent1">
                    <a:shade val="50000"/>
                  </a:schemeClr>
                </a:solidFill>
                <a:latin typeface="+mj-lt"/>
                <a:ea typeface="+mj-ea"/>
                <a:cs typeface="+mj-cs"/>
              </a:defRPr>
            </a:lvl1pPr>
            <a:lvl2pPr>
              <a:buNone/>
              <a:defRPr sz="2300" b="1"/>
            </a:lvl2pPr>
            <a:lvl3pPr>
              <a:buNone/>
              <a:defRPr sz="2100" b="1"/>
            </a:lvl3pPr>
            <a:lvl4pPr>
              <a:buNone/>
              <a:defRPr sz="1800" b="1"/>
            </a:lvl4pPr>
            <a:lvl5pPr>
              <a:buNone/>
              <a:defRPr sz="18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5432099" y="735277"/>
            <a:ext cx="5019537" cy="705515"/>
          </a:xfrm>
        </p:spPr>
        <p:txBody>
          <a:bodyPr anchor="ctr"/>
          <a:lstStyle>
            <a:lvl1pPr marL="0" indent="0">
              <a:buNone/>
              <a:defRPr sz="2100" b="0" cap="all" baseline="0">
                <a:solidFill>
                  <a:schemeClr val="accent1">
                    <a:shade val="50000"/>
                  </a:schemeClr>
                </a:solidFill>
                <a:latin typeface="+mj-lt"/>
                <a:ea typeface="+mj-ea"/>
                <a:cs typeface="+mj-cs"/>
              </a:defRPr>
            </a:lvl1pPr>
            <a:lvl2pPr>
              <a:buNone/>
              <a:defRPr sz="2300" b="1"/>
            </a:lvl2pPr>
            <a:lvl3pPr>
              <a:buNone/>
              <a:defRPr sz="2100" b="1"/>
            </a:lvl3pPr>
            <a:lvl4pPr>
              <a:buNone/>
              <a:defRPr sz="1800" b="1"/>
            </a:lvl4pPr>
            <a:lvl5pPr>
              <a:buNone/>
              <a:defRPr sz="18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329133" y="1451297"/>
            <a:ext cx="5017567" cy="4346889"/>
          </a:xfrm>
        </p:spPr>
        <p:txBody>
          <a:bodyPr/>
          <a:lstStyle>
            <a:lvl1pPr>
              <a:defRPr sz="2700"/>
            </a:lvl1pPr>
            <a:lvl2pPr>
              <a:defRPr sz="2300"/>
            </a:lvl2pPr>
            <a:lvl3pPr>
              <a:defRPr sz="21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5436431" y="1451297"/>
            <a:ext cx="5015205" cy="4346889"/>
          </a:xfrm>
        </p:spPr>
        <p:txBody>
          <a:bodyPr/>
          <a:lstStyle>
            <a:lvl1pPr>
              <a:defRPr sz="2700"/>
            </a:lvl1pPr>
            <a:lvl2pPr>
              <a:defRPr sz="2300"/>
            </a:lvl2pPr>
            <a:lvl3pPr>
              <a:defRPr sz="21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9624060" y="7142691"/>
            <a:ext cx="891117" cy="272263"/>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601504" y="6638502"/>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Tree>
    <p:extLst>
      <p:ext uri="{BB962C8B-B14F-4D97-AF65-F5344CB8AC3E}">
        <p14:creationId xmlns:p14="http://schemas.microsoft.com/office/powerpoint/2010/main" val="2074007877"/>
      </p:ext>
    </p:extLst>
  </p:cSld>
  <p:clrMapOvr>
    <a:masterClrMapping/>
  </p:clrMapOvr>
  <p:transition>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52882" y="504190"/>
            <a:ext cx="10158730" cy="927710"/>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651571148"/>
      </p:ext>
    </p:extLst>
  </p:cSld>
  <p:clrMapOvr>
    <a:masterClrMapping/>
  </p:clrMapOvr>
  <p:transition>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055480257"/>
      </p:ext>
    </p:extLst>
  </p:cSld>
  <p:clrMapOvr>
    <a:masterClrMapping/>
  </p:clrMapOvr>
  <p:transition>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01504" y="6450277"/>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
        <p:nvSpPr>
          <p:cNvPr id="12" name="Title 11"/>
          <p:cNvSpPr>
            <a:spLocks noGrp="1"/>
          </p:cNvSpPr>
          <p:nvPr>
            <p:ph type="title"/>
          </p:nvPr>
        </p:nvSpPr>
        <p:spPr>
          <a:xfrm>
            <a:off x="534670" y="6050280"/>
            <a:ext cx="9891395" cy="574216"/>
          </a:xfrm>
        </p:spPr>
        <p:txBody>
          <a:bodyPr anchor="ctr"/>
          <a:lstStyle>
            <a:lvl1pPr algn="l">
              <a:buNone/>
              <a:defRPr sz="2300" b="1"/>
            </a:lvl1pPr>
          </a:lstStyle>
          <a:p>
            <a:r>
              <a:rPr kumimoji="0" lang="en-US"/>
              <a:t>Click to edit Master title style</a:t>
            </a:r>
          </a:p>
        </p:txBody>
      </p:sp>
      <p:sp>
        <p:nvSpPr>
          <p:cNvPr id="26" name="Text Placeholder 25"/>
          <p:cNvSpPr>
            <a:spLocks noGrp="1"/>
          </p:cNvSpPr>
          <p:nvPr>
            <p:ph type="body" idx="2"/>
          </p:nvPr>
        </p:nvSpPr>
        <p:spPr>
          <a:xfrm>
            <a:off x="534671" y="672253"/>
            <a:ext cx="3518055" cy="5293995"/>
          </a:xfrm>
        </p:spPr>
        <p:txBody>
          <a:bodyPr/>
          <a:lstStyle>
            <a:lvl1pPr marL="0" indent="0">
              <a:buNone/>
              <a:defRPr sz="1600"/>
            </a:lvl1pPr>
            <a:lvl2pPr>
              <a:buNone/>
              <a:defRPr sz="1400"/>
            </a:lvl2pPr>
            <a:lvl3pPr>
              <a:buNone/>
              <a:defRPr sz="1100"/>
            </a:lvl3pPr>
            <a:lvl4pPr>
              <a:buNone/>
              <a:defRPr sz="1000"/>
            </a:lvl4pPr>
            <a:lvl5pPr>
              <a:buNone/>
              <a:defRPr sz="10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4180822" y="672253"/>
            <a:ext cx="6245243" cy="5293995"/>
          </a:xfrm>
        </p:spPr>
        <p:txBody>
          <a:bodyPr/>
          <a:lstStyle>
            <a:lvl1pPr>
              <a:defRPr sz="3700"/>
            </a:lvl1pPr>
            <a:lvl2pPr>
              <a:defRPr sz="3200"/>
            </a:lvl2pPr>
            <a:lvl3pPr>
              <a:defRPr sz="2700"/>
            </a:lvl3pPr>
            <a:lvl4pPr>
              <a:defRPr sz="2300"/>
            </a:lvl4pPr>
            <a:lvl5pPr>
              <a:defRPr sz="23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765307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099137" y="680010"/>
            <a:ext cx="5881370" cy="403352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7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445559" y="5507007"/>
            <a:ext cx="6861598" cy="575968"/>
          </a:xfrm>
        </p:spPr>
        <p:txBody>
          <a:bodyPr anchor="ctr"/>
          <a:lstStyle>
            <a:lvl1pPr algn="l">
              <a:buNone/>
              <a:defRPr sz="2300" b="1"/>
            </a:lvl1pPr>
          </a:lstStyle>
          <a:p>
            <a:r>
              <a:rPr kumimoji="0" lang="en-US"/>
              <a:t>Click to edit Master title style</a:t>
            </a:r>
          </a:p>
        </p:txBody>
      </p:sp>
      <p:sp>
        <p:nvSpPr>
          <p:cNvPr id="26" name="Text Placeholder 25"/>
          <p:cNvSpPr>
            <a:spLocks noGrp="1"/>
          </p:cNvSpPr>
          <p:nvPr>
            <p:ph type="body" sz="half" idx="2"/>
          </p:nvPr>
        </p:nvSpPr>
        <p:spPr>
          <a:xfrm>
            <a:off x="445559" y="6101910"/>
            <a:ext cx="6861598" cy="847319"/>
          </a:xfrm>
        </p:spPr>
        <p:txBody>
          <a:bodyPr lIns="125178" tIns="0"/>
          <a:lstStyle>
            <a:lvl1pPr marL="0" indent="0">
              <a:buNone/>
              <a:defRPr sz="1600"/>
            </a:lvl1pPr>
            <a:lvl2pPr>
              <a:defRPr sz="1400"/>
            </a:lvl2pPr>
            <a:lvl3pPr>
              <a:defRPr sz="1100"/>
            </a:lvl3pPr>
            <a:lvl4pPr>
              <a:defRPr sz="1000"/>
            </a:lvl4pPr>
            <a:lvl5pPr>
              <a:defRPr sz="1000"/>
            </a:lvl5pPr>
          </a:lstStyle>
          <a:p>
            <a:pPr lvl="0" eaLnBrk="1" latinLnBrk="0" hangingPunct="1"/>
            <a:r>
              <a:rPr kumimoji="0" lang="en-US"/>
              <a:t>Click to edit Master text styles</a:t>
            </a:r>
          </a:p>
        </p:txBody>
      </p:sp>
    </p:spTree>
    <p:extLst>
      <p:ext uri="{BB962C8B-B14F-4D97-AF65-F5344CB8AC3E}">
        <p14:creationId xmlns:p14="http://schemas.microsoft.com/office/powerpoint/2010/main" val="952552858"/>
      </p:ext>
    </p:extLst>
  </p:cSld>
  <p:clrMapOvr>
    <a:masterClrMapping/>
  </p:clrMapOvr>
  <p:transition>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508533480"/>
      </p:ext>
    </p:extLst>
  </p:cSld>
  <p:clrMapOvr>
    <a:masterClrMapping/>
  </p:clrMapOvr>
  <p:transition>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0050" y="605730"/>
            <a:ext cx="2138680" cy="6452932"/>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4670" y="605730"/>
            <a:ext cx="7307157" cy="645293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669512786"/>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44779" y="1168627"/>
            <a:ext cx="9089390" cy="2016760"/>
          </a:xfrm>
        </p:spPr>
        <p:txBody>
          <a:bodyPr vert="horz" anchor="b">
            <a:normAutofit/>
            <a:scene3d>
              <a:camera prst="orthographicFront"/>
              <a:lightRig rig="soft" dir="t"/>
            </a:scene3d>
            <a:sp3d prstMaterial="softEdge">
              <a:bevelT w="25400" h="25400"/>
            </a:sp3d>
          </a:bodyPr>
          <a:lstStyle>
            <a:lvl1pPr algn="r">
              <a:buNone/>
              <a:defRPr sz="55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4587395" y="3233027"/>
            <a:ext cx="5346700" cy="1604418"/>
          </a:xfrm>
        </p:spPr>
        <p:txBody>
          <a:bodyPr lIns="104315" rIns="104315" anchor="t"/>
          <a:lstStyle>
            <a:lvl1pPr marL="0" indent="0" algn="l">
              <a:buNone/>
              <a:defRPr sz="2600">
                <a:solidFill>
                  <a:schemeClr val="tx1"/>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7" name="Chevron 6"/>
          <p:cNvSpPr/>
          <p:nvPr/>
        </p:nvSpPr>
        <p:spPr>
          <a:xfrm>
            <a:off x="4252895" y="3314368"/>
            <a:ext cx="213868" cy="252095"/>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4315" tIns="52157" rIns="104315" bIns="52157" anchor="ctr"/>
          <a:lstStyle/>
          <a:p>
            <a:pPr algn="l" eaLnBrk="1" latinLnBrk="0" hangingPunct="1"/>
            <a:endParaRPr kumimoji="0" lang="en-US"/>
          </a:p>
        </p:txBody>
      </p:sp>
      <p:sp>
        <p:nvSpPr>
          <p:cNvPr id="8" name="Chevron 7"/>
          <p:cNvSpPr/>
          <p:nvPr/>
        </p:nvSpPr>
        <p:spPr>
          <a:xfrm>
            <a:off x="4034892" y="3314368"/>
            <a:ext cx="213868" cy="252095"/>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4315" tIns="52157" rIns="104315" bIns="52157"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4670" y="1633576"/>
            <a:ext cx="4722918" cy="4991131"/>
          </a:xfrm>
        </p:spPr>
        <p:txBody>
          <a:bodyPr/>
          <a:lstStyle>
            <a:lvl1pPr>
              <a:defRPr sz="3200"/>
            </a:lvl1pPr>
            <a:lvl2pPr>
              <a:defRPr sz="2700"/>
            </a:lvl2pPr>
            <a:lvl3pPr>
              <a:defRPr sz="2300"/>
            </a:lvl3pPr>
            <a:lvl4pPr>
              <a:defRPr sz="2100"/>
            </a:lvl4pPr>
            <a:lvl5pPr>
              <a:defRPr sz="21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435812" y="1633576"/>
            <a:ext cx="4722918" cy="4991131"/>
          </a:xfrm>
        </p:spPr>
        <p:txBody>
          <a:bodyPr/>
          <a:lstStyle>
            <a:lvl1pPr>
              <a:defRPr sz="3200"/>
            </a:lvl1pPr>
            <a:lvl2pPr>
              <a:defRPr sz="2700"/>
            </a:lvl2pPr>
            <a:lvl3pPr>
              <a:defRPr sz="2300"/>
            </a:lvl3pPr>
            <a:lvl4pPr>
              <a:defRPr sz="2100"/>
            </a:lvl4pPr>
            <a:lvl5pPr>
              <a:defRPr sz="21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4670" y="301113"/>
            <a:ext cx="9624060" cy="1260475"/>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534670" y="5966248"/>
            <a:ext cx="4724775" cy="840317"/>
          </a:xfrm>
          <a:solidFill>
            <a:schemeClr val="accent1"/>
          </a:solidFill>
          <a:ln w="9652">
            <a:solidFill>
              <a:schemeClr val="accent1"/>
            </a:solidFill>
            <a:miter lim="800000"/>
          </a:ln>
        </p:spPr>
        <p:txBody>
          <a:bodyPr lIns="208630" anchor="ctr"/>
          <a:lstStyle>
            <a:lvl1pPr marL="0" indent="0">
              <a:buNone/>
              <a:defRPr sz="2700" b="0">
                <a:solidFill>
                  <a:schemeClr val="bg1"/>
                </a:solidFill>
              </a:defRPr>
            </a:lvl1pPr>
            <a:lvl2pPr>
              <a:buNone/>
              <a:defRPr sz="2300" b="1"/>
            </a:lvl2pPr>
            <a:lvl3pPr>
              <a:buNone/>
              <a:defRPr sz="2100" b="1"/>
            </a:lvl3pPr>
            <a:lvl4pPr>
              <a:buNone/>
              <a:defRPr sz="1800" b="1"/>
            </a:lvl4pPr>
            <a:lvl5pPr>
              <a:buNone/>
              <a:defRPr sz="18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5432101" y="5966248"/>
            <a:ext cx="4726631" cy="840317"/>
          </a:xfrm>
          <a:solidFill>
            <a:schemeClr val="accent1"/>
          </a:solidFill>
          <a:ln w="9652">
            <a:solidFill>
              <a:schemeClr val="accent1"/>
            </a:solidFill>
            <a:miter lim="800000"/>
          </a:ln>
        </p:spPr>
        <p:txBody>
          <a:bodyPr lIns="208630" anchor="ctr"/>
          <a:lstStyle>
            <a:lvl1pPr marL="0" indent="0">
              <a:buNone/>
              <a:defRPr sz="2700" b="0">
                <a:solidFill>
                  <a:schemeClr val="bg1"/>
                </a:solidFill>
              </a:defRPr>
            </a:lvl1pPr>
            <a:lvl2pPr>
              <a:buNone/>
              <a:defRPr sz="2300" b="1"/>
            </a:lvl2pPr>
            <a:lvl3pPr>
              <a:buNone/>
              <a:defRPr sz="2100" b="1"/>
            </a:lvl3pPr>
            <a:lvl4pPr>
              <a:buNone/>
              <a:defRPr sz="1800" b="1"/>
            </a:lvl4pPr>
            <a:lvl5pPr>
              <a:buNone/>
              <a:defRPr sz="18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34670" y="1592736"/>
            <a:ext cx="4724775" cy="4346889"/>
          </a:xfrm>
          <a:ln>
            <a:noFill/>
            <a:prstDash val="sysDash"/>
            <a:miter lim="800000"/>
          </a:ln>
        </p:spPr>
        <p:txBody>
          <a:bodyPr/>
          <a:lstStyle>
            <a:lvl1pPr>
              <a:defRPr sz="2700"/>
            </a:lvl1pPr>
            <a:lvl2pPr>
              <a:defRPr sz="2300"/>
            </a:lvl2pPr>
            <a:lvl3pPr>
              <a:defRPr sz="21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5432099" y="1592736"/>
            <a:ext cx="4726631" cy="4346889"/>
          </a:xfrm>
          <a:ln>
            <a:noFill/>
            <a:prstDash val="sysDash"/>
            <a:miter lim="800000"/>
          </a:ln>
        </p:spPr>
        <p:txBody>
          <a:bodyPr/>
          <a:lstStyle>
            <a:lvl1pPr>
              <a:spcBef>
                <a:spcPts val="0"/>
              </a:spcBef>
              <a:defRPr sz="2700"/>
            </a:lvl1pPr>
            <a:lvl2pPr>
              <a:defRPr sz="2300"/>
            </a:lvl2pPr>
            <a:lvl3pPr>
              <a:defRPr sz="21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8" name="Footer Placeholder 7"/>
          <p:cNvSpPr>
            <a:spLocks noGrp="1"/>
          </p:cNvSpPr>
          <p:nvPr>
            <p:ph type="ftr" sz="quarter" idx="11"/>
          </p:nvPr>
        </p:nvSpPr>
        <p:spPr/>
        <p:txBody>
          <a:bodyPr/>
          <a:lstStyle/>
          <a:p>
            <a:endParaRPr lang="en-US">
              <a:solidFill>
                <a:srgbClr val="F0A22E">
                  <a:shade val="75000"/>
                </a:srgb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4" name="Footer Placeholder 3"/>
          <p:cNvSpPr>
            <a:spLocks noGrp="1"/>
          </p:cNvSpPr>
          <p:nvPr>
            <p:ph type="ftr" sz="quarter" idx="11"/>
          </p:nvPr>
        </p:nvSpPr>
        <p:spPr/>
        <p:txBody>
          <a:bodyPr/>
          <a:lstStyle/>
          <a:p>
            <a:endParaRPr lang="en-US">
              <a:solidFill>
                <a:srgbClr val="F0A22E">
                  <a:shade val="75000"/>
                </a:srgb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3" name="Footer Placeholder 2"/>
          <p:cNvSpPr>
            <a:spLocks noGrp="1"/>
          </p:cNvSpPr>
          <p:nvPr>
            <p:ph type="ftr" sz="quarter" idx="11"/>
          </p:nvPr>
        </p:nvSpPr>
        <p:spPr/>
        <p:txBody>
          <a:bodyPr/>
          <a:lstStyle/>
          <a:p>
            <a:endParaRPr lang="en-US">
              <a:solidFill>
                <a:srgbClr val="F0A22E">
                  <a:shade val="75000"/>
                </a:srgb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9340" y="5378027"/>
            <a:ext cx="8749521" cy="504190"/>
          </a:xfrm>
        </p:spPr>
        <p:txBody>
          <a:bodyPr vert="horz" anchor="t">
            <a:noAutofit/>
            <a:sp3d prstMaterial="softEdge">
              <a:bevelT w="0" h="0"/>
            </a:sp3d>
          </a:bodyPr>
          <a:lstStyle>
            <a:lvl1pPr algn="r">
              <a:buNone/>
              <a:defRPr sz="29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168476" y="5905487"/>
            <a:ext cx="4648065" cy="1008380"/>
          </a:xfrm>
        </p:spPr>
        <p:txBody>
          <a:bodyPr/>
          <a:lstStyle>
            <a:lvl1pPr marL="0" indent="0" algn="r">
              <a:buNone/>
              <a:defRPr sz="1800"/>
            </a:lvl1pPr>
            <a:lvl2pPr>
              <a:buNone/>
              <a:defRPr sz="1400"/>
            </a:lvl2pPr>
            <a:lvl3pPr>
              <a:buNone/>
              <a:defRPr sz="1100"/>
            </a:lvl3pPr>
            <a:lvl4pPr>
              <a:buNone/>
              <a:defRPr sz="1000"/>
            </a:lvl4pPr>
            <a:lvl5pPr>
              <a:buNone/>
              <a:defRPr sz="10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069340" y="302514"/>
            <a:ext cx="8747201" cy="5041900"/>
          </a:xfrm>
        </p:spPr>
        <p:txBody>
          <a:bodyPr/>
          <a:lstStyle>
            <a:lvl1pPr>
              <a:defRPr sz="3700"/>
            </a:lvl1pPr>
            <a:lvl2pPr>
              <a:defRPr sz="3200"/>
            </a:lvl2pPr>
            <a:lvl3pPr>
              <a:defRPr sz="2700"/>
            </a:lvl3pPr>
            <a:lvl4pPr>
              <a:defRPr sz="2300"/>
            </a:lvl4pPr>
            <a:lvl5pPr>
              <a:defRPr sz="23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7866890" y="7066538"/>
            <a:ext cx="2245614" cy="403352"/>
          </a:xfrm>
        </p:spPr>
        <p:txBody>
          <a:bodyPr/>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334607" y="6002863"/>
            <a:ext cx="8376497" cy="714856"/>
          </a:xfrm>
          <a:noFill/>
        </p:spPr>
        <p:txBody>
          <a:bodyPr lIns="104315" tIns="0" rIns="104315" anchor="t"/>
          <a:lstStyle>
            <a:lvl1pPr marL="0" marR="20863" indent="0" algn="r">
              <a:buNone/>
              <a:defRPr sz="1600"/>
            </a:lvl1pPr>
            <a:lvl2pPr>
              <a:defRPr sz="1400"/>
            </a:lvl2pPr>
            <a:lvl3pPr>
              <a:defRPr sz="1100"/>
            </a:lvl3pPr>
            <a:lvl4pPr>
              <a:defRPr sz="1000"/>
            </a:lvl4pPr>
            <a:lvl5pPr>
              <a:defRPr sz="10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67335" y="209492"/>
            <a:ext cx="10158730" cy="4840224"/>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7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solidFill>
                  <a:srgbClr val="F0A22E">
                    <a:shade val="75000"/>
                  </a:srgbClr>
                </a:solidFill>
              </a:rPr>
              <a:pPr/>
              <a:t>3/17/2020</a:t>
            </a:fld>
            <a:endParaRPr lang="en-US">
              <a:solidFill>
                <a:srgbClr val="F0A22E">
                  <a:shade val="75000"/>
                </a:srgbClr>
              </a:solidFill>
            </a:endParaRPr>
          </a:p>
        </p:txBody>
      </p:sp>
      <p:sp>
        <p:nvSpPr>
          <p:cNvPr id="6" name="Footer Placeholder 5"/>
          <p:cNvSpPr>
            <a:spLocks noGrp="1"/>
          </p:cNvSpPr>
          <p:nvPr>
            <p:ph type="ftr" sz="quarter" idx="11"/>
          </p:nvPr>
        </p:nvSpPr>
        <p:spPr>
          <a:xfrm>
            <a:off x="5122251" y="7066539"/>
            <a:ext cx="2748991" cy="402652"/>
          </a:xfrm>
        </p:spPr>
        <p:txBody>
          <a:bodyPr/>
          <a:lstStyle>
            <a:lvl1pPr>
              <a:defRPr>
                <a:solidFill>
                  <a:schemeClr val="tx1"/>
                </a:solidFill>
              </a:defRPr>
            </a:lvl1pPr>
            <a:extLst/>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2" name="Title 1"/>
          <p:cNvSpPr>
            <a:spLocks noGrp="1"/>
          </p:cNvSpPr>
          <p:nvPr>
            <p:ph type="title"/>
          </p:nvPr>
        </p:nvSpPr>
        <p:spPr>
          <a:xfrm>
            <a:off x="267335" y="5365149"/>
            <a:ext cx="9443769" cy="620502"/>
          </a:xfrm>
          <a:noFill/>
        </p:spPr>
        <p:txBody>
          <a:bodyPr anchor="t">
            <a:sp3d prstMaterial="softEdge"/>
          </a:bodyPr>
          <a:lstStyle>
            <a:lvl1pPr marR="0" algn="r">
              <a:buNone/>
              <a:defRPr sz="34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583872" y="6555943"/>
            <a:ext cx="5777785" cy="1015742"/>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9" name="Freeform 8"/>
          <p:cNvSpPr>
            <a:spLocks/>
          </p:cNvSpPr>
          <p:nvPr/>
        </p:nvSpPr>
        <p:spPr bwMode="auto">
          <a:xfrm>
            <a:off x="568020" y="6549409"/>
            <a:ext cx="4315777" cy="10293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0" name="Right Triangle 9"/>
          <p:cNvSpPr>
            <a:spLocks/>
          </p:cNvSpPr>
          <p:nvPr/>
        </p:nvSpPr>
        <p:spPr bwMode="auto">
          <a:xfrm>
            <a:off x="-7066" y="6386465"/>
            <a:ext cx="3978817" cy="11919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4315" tIns="52157" rIns="104315" bIns="52157" anchor="ctr" compatLnSpc="1"/>
          <a:lstStyle/>
          <a:p>
            <a:pPr algn="ctr" eaLnBrk="1" latinLnBrk="0" hangingPunct="1"/>
            <a:endParaRPr kumimoji="0" lang="en-US"/>
          </a:p>
        </p:txBody>
      </p:sp>
      <p:cxnSp>
        <p:nvCxnSpPr>
          <p:cNvPr id="11" name="Straight Connector 10"/>
          <p:cNvCxnSpPr/>
          <p:nvPr/>
        </p:nvCxnSpPr>
        <p:spPr>
          <a:xfrm>
            <a:off x="-10802" y="6382590"/>
            <a:ext cx="3982554" cy="119583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0132198" y="5501141"/>
            <a:ext cx="213868" cy="252095"/>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4315" tIns="52157" rIns="104315" bIns="52157" anchor="ctr"/>
          <a:lstStyle/>
          <a:p>
            <a:pPr algn="l" eaLnBrk="1" latinLnBrk="0" hangingPunct="1"/>
            <a:endParaRPr kumimoji="0" lang="en-US"/>
          </a:p>
        </p:txBody>
      </p:sp>
      <p:sp>
        <p:nvSpPr>
          <p:cNvPr id="13" name="Chevron 12"/>
          <p:cNvSpPr/>
          <p:nvPr/>
        </p:nvSpPr>
        <p:spPr>
          <a:xfrm>
            <a:off x="9914194" y="5501141"/>
            <a:ext cx="213868" cy="252095"/>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4315" tIns="52157" rIns="104315" bIns="52157"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83872" y="6555943"/>
            <a:ext cx="5777785" cy="1015742"/>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2" name="Freeform 11"/>
          <p:cNvSpPr>
            <a:spLocks/>
          </p:cNvSpPr>
          <p:nvPr/>
        </p:nvSpPr>
        <p:spPr bwMode="auto">
          <a:xfrm>
            <a:off x="568020" y="6549409"/>
            <a:ext cx="4315777" cy="10293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4315" tIns="52157" rIns="104315" bIns="52157" anchor="t" compatLnSpc="1"/>
          <a:lstStyle/>
          <a:p>
            <a:endParaRPr kumimoji="0" lang="en-US"/>
          </a:p>
        </p:txBody>
      </p:sp>
      <p:sp>
        <p:nvSpPr>
          <p:cNvPr id="14" name="Right Triangle 13"/>
          <p:cNvSpPr>
            <a:spLocks/>
          </p:cNvSpPr>
          <p:nvPr/>
        </p:nvSpPr>
        <p:spPr bwMode="auto">
          <a:xfrm>
            <a:off x="-7066" y="6386465"/>
            <a:ext cx="3978817" cy="11919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4315" tIns="52157" rIns="104315" bIns="52157" anchor="ctr" compatLnSpc="1"/>
          <a:lstStyle/>
          <a:p>
            <a:pPr algn="ctr" eaLnBrk="1" latinLnBrk="0" hangingPunct="1"/>
            <a:endParaRPr kumimoji="0" lang="en-US"/>
          </a:p>
        </p:txBody>
      </p:sp>
      <p:cxnSp>
        <p:nvCxnSpPr>
          <p:cNvPr id="15" name="Straight Connector 14"/>
          <p:cNvCxnSpPr/>
          <p:nvPr/>
        </p:nvCxnSpPr>
        <p:spPr>
          <a:xfrm>
            <a:off x="-10802" y="6382590"/>
            <a:ext cx="3982554" cy="119583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534670" y="302865"/>
            <a:ext cx="9624060" cy="1260475"/>
          </a:xfrm>
          <a:prstGeom prst="rect">
            <a:avLst/>
          </a:prstGeom>
        </p:spPr>
        <p:txBody>
          <a:bodyPr vert="horz" lIns="104315" tIns="52157" rIns="104315" bIns="52157"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534670" y="1633576"/>
            <a:ext cx="9624060" cy="4991131"/>
          </a:xfrm>
          <a:prstGeom prst="rect">
            <a:avLst/>
          </a:prstGeom>
        </p:spPr>
        <p:txBody>
          <a:bodyPr vert="horz" lIns="104315" tIns="52157" rIns="104315" bIns="52157">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7866890" y="7066538"/>
            <a:ext cx="2245614" cy="403352"/>
          </a:xfrm>
          <a:prstGeom prst="rect">
            <a:avLst/>
          </a:prstGeom>
        </p:spPr>
        <p:txBody>
          <a:bodyPr vert="horz" lIns="104315" tIns="52157" rIns="104315" bIns="52157" anchor="b"/>
          <a:lstStyle>
            <a:lvl1pPr algn="l" eaLnBrk="1" latinLnBrk="0" hangingPunct="1">
              <a:defRPr kumimoji="0" sz="1100">
                <a:solidFill>
                  <a:schemeClr val="tx1"/>
                </a:solidFill>
              </a:defRPr>
            </a:lvl1pPr>
            <a:extLst/>
          </a:lstStyle>
          <a:p>
            <a:pPr defTabSz="1042963"/>
            <a:fld id="{1D8BD707-D9CF-40AE-B4C6-C98DA3205C09}" type="datetimeFigureOut">
              <a:rPr lang="en-US" smtClean="0">
                <a:solidFill>
                  <a:srgbClr val="F0A22E">
                    <a:shade val="75000"/>
                  </a:srgbClr>
                </a:solidFill>
              </a:rPr>
              <a:pPr defTabSz="1042963"/>
              <a:t>3/17/2020</a:t>
            </a:fld>
            <a:endParaRPr lang="en-US">
              <a:solidFill>
                <a:srgbClr val="F0A22E">
                  <a:shade val="75000"/>
                </a:srgbClr>
              </a:solidFill>
            </a:endParaRPr>
          </a:p>
        </p:txBody>
      </p:sp>
      <p:sp>
        <p:nvSpPr>
          <p:cNvPr id="22" name="Footer Placeholder 21"/>
          <p:cNvSpPr>
            <a:spLocks noGrp="1"/>
          </p:cNvSpPr>
          <p:nvPr>
            <p:ph type="ftr" sz="quarter" idx="3"/>
          </p:nvPr>
        </p:nvSpPr>
        <p:spPr>
          <a:xfrm>
            <a:off x="5122251" y="7066539"/>
            <a:ext cx="2748991" cy="402652"/>
          </a:xfrm>
          <a:prstGeom prst="rect">
            <a:avLst/>
          </a:prstGeom>
        </p:spPr>
        <p:txBody>
          <a:bodyPr vert="horz" lIns="104315" tIns="52157" rIns="104315" bIns="52157" anchor="b"/>
          <a:lstStyle>
            <a:lvl1pPr algn="r" eaLnBrk="1" latinLnBrk="0" hangingPunct="1">
              <a:defRPr kumimoji="0" sz="1100">
                <a:solidFill>
                  <a:schemeClr val="tx1"/>
                </a:solidFill>
              </a:defRPr>
            </a:lvl1pPr>
            <a:extLst/>
          </a:lstStyle>
          <a:p>
            <a:pPr defTabSz="1042963"/>
            <a:endParaRPr lang="en-US">
              <a:solidFill>
                <a:srgbClr val="F0A22E">
                  <a:shade val="75000"/>
                </a:srgbClr>
              </a:solidFill>
            </a:endParaRPr>
          </a:p>
        </p:txBody>
      </p:sp>
      <p:sp>
        <p:nvSpPr>
          <p:cNvPr id="18" name="Slide Number Placeholder 17"/>
          <p:cNvSpPr>
            <a:spLocks noGrp="1"/>
          </p:cNvSpPr>
          <p:nvPr>
            <p:ph type="sldNum" sz="quarter" idx="4"/>
          </p:nvPr>
        </p:nvSpPr>
        <p:spPr>
          <a:xfrm>
            <a:off x="10112504" y="7066539"/>
            <a:ext cx="427736" cy="402652"/>
          </a:xfrm>
          <a:prstGeom prst="rect">
            <a:avLst/>
          </a:prstGeom>
        </p:spPr>
        <p:txBody>
          <a:bodyPr vert="horz" lIns="104315" tIns="52157" rIns="104315" bIns="52157" anchor="b"/>
          <a:lstStyle>
            <a:lvl1pPr algn="r" eaLnBrk="1" latinLnBrk="0" hangingPunct="1">
              <a:defRPr kumimoji="0" sz="1100" b="0">
                <a:solidFill>
                  <a:schemeClr val="tx1"/>
                </a:solidFill>
              </a:defRPr>
            </a:lvl1pPr>
            <a:extLst/>
          </a:lstStyle>
          <a:p>
            <a:pPr defTabSz="1042963"/>
            <a:fld id="{B6F15528-21DE-4FAA-801E-634DDDAF4B2B}" type="slidenum">
              <a:rPr lang="en-US" smtClean="0">
                <a:solidFill>
                  <a:srgbClr val="F0A22E">
                    <a:shade val="75000"/>
                  </a:srgbClr>
                </a:solidFill>
              </a:rPr>
              <a:pPr defTabSz="1042963"/>
              <a:t>‹#›</a:t>
            </a:fld>
            <a:endParaRPr lang="en-US">
              <a:solidFill>
                <a:srgbClr val="F0A22E">
                  <a:shade val="75000"/>
                </a:srgbClr>
              </a:solidFill>
            </a:endParaRP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ransition>
    <p:dissolve/>
  </p:transition>
  <p:txStyles>
    <p:titleStyle>
      <a:lvl1pPr algn="l" rtl="0" eaLnBrk="1" latinLnBrk="0" hangingPunct="1">
        <a:spcBef>
          <a:spcPct val="0"/>
        </a:spcBef>
        <a:buNone/>
        <a:defRPr kumimoji="0" sz="47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417259" indent="-292081" algn="l" rtl="0" eaLnBrk="1" latinLnBrk="0" hangingPunct="1">
        <a:spcBef>
          <a:spcPts val="456"/>
        </a:spcBef>
        <a:spcAft>
          <a:spcPts val="0"/>
        </a:spcAft>
        <a:buClr>
          <a:schemeClr val="accent1"/>
        </a:buClr>
        <a:buSzPct val="68000"/>
        <a:buFont typeface="Wingdings 3"/>
        <a:buChar char=""/>
        <a:defRPr kumimoji="0" sz="3100" kern="1200">
          <a:solidFill>
            <a:schemeClr val="tx1"/>
          </a:solidFill>
          <a:latin typeface="+mn-lt"/>
          <a:ea typeface="+mn-ea"/>
          <a:cs typeface="+mn-cs"/>
        </a:defRPr>
      </a:lvl1pPr>
      <a:lvl2pPr marL="709340" indent="-260787" algn="l" rtl="0" eaLnBrk="1" latinLnBrk="0" hangingPunct="1">
        <a:spcBef>
          <a:spcPts val="370"/>
        </a:spcBef>
        <a:buClr>
          <a:schemeClr val="accent1"/>
        </a:buClr>
        <a:buFont typeface="Verdana"/>
        <a:buChar char="◦"/>
        <a:defRPr kumimoji="0" sz="2600" kern="1200">
          <a:solidFill>
            <a:schemeClr val="tx1"/>
          </a:solidFill>
          <a:latin typeface="+mn-lt"/>
          <a:ea typeface="+mn-ea"/>
          <a:cs typeface="+mn-cs"/>
        </a:defRPr>
      </a:lvl2pPr>
      <a:lvl3pPr marL="980559" indent="-260787" algn="l" rtl="0" eaLnBrk="1" latinLnBrk="0" hangingPunct="1">
        <a:spcBef>
          <a:spcPts val="399"/>
        </a:spcBef>
        <a:buClr>
          <a:schemeClr val="accent2"/>
        </a:buClr>
        <a:buSzPct val="100000"/>
        <a:buFont typeface="Wingdings 2"/>
        <a:buChar char=""/>
        <a:defRPr kumimoji="0" sz="2400" kern="1200">
          <a:solidFill>
            <a:schemeClr val="tx1"/>
          </a:solidFill>
          <a:latin typeface="+mn-lt"/>
          <a:ea typeface="+mn-ea"/>
          <a:cs typeface="+mn-cs"/>
        </a:defRPr>
      </a:lvl3pPr>
      <a:lvl4pPr marL="1303934" indent="-260787" algn="l" rtl="0" eaLnBrk="1" latinLnBrk="0" hangingPunct="1">
        <a:spcBef>
          <a:spcPts val="399"/>
        </a:spcBef>
        <a:buClr>
          <a:schemeClr val="accent2"/>
        </a:buClr>
        <a:buFont typeface="Wingdings 2"/>
        <a:buChar char=""/>
        <a:defRPr kumimoji="0" sz="2200" kern="1200">
          <a:solidFill>
            <a:schemeClr val="tx1"/>
          </a:solidFill>
          <a:latin typeface="+mn-lt"/>
          <a:ea typeface="+mn-ea"/>
          <a:cs typeface="+mn-cs"/>
        </a:defRPr>
      </a:lvl4pPr>
      <a:lvl5pPr marL="1564721" indent="-260787" algn="l" rtl="0" eaLnBrk="1" latinLnBrk="0" hangingPunct="1">
        <a:spcBef>
          <a:spcPts val="399"/>
        </a:spcBef>
        <a:buClr>
          <a:schemeClr val="accent2"/>
        </a:buClr>
        <a:buFont typeface="Wingdings 2"/>
        <a:buChar char=""/>
        <a:defRPr kumimoji="0" sz="2100" kern="1200">
          <a:solidFill>
            <a:schemeClr val="tx1"/>
          </a:solidFill>
          <a:latin typeface="+mn-lt"/>
          <a:ea typeface="+mn-ea"/>
          <a:cs typeface="+mn-cs"/>
        </a:defRPr>
      </a:lvl5pPr>
      <a:lvl6pPr marL="1825508" indent="-260787" algn="l" rtl="0" eaLnBrk="1" latinLnBrk="0" hangingPunct="1">
        <a:spcBef>
          <a:spcPts val="399"/>
        </a:spcBef>
        <a:buClr>
          <a:schemeClr val="accent3"/>
        </a:buClr>
        <a:buFont typeface="Wingdings 2"/>
        <a:buChar char=""/>
        <a:defRPr kumimoji="0" sz="2100" kern="1200">
          <a:solidFill>
            <a:schemeClr val="tx1"/>
          </a:solidFill>
          <a:latin typeface="+mn-lt"/>
          <a:ea typeface="+mn-ea"/>
          <a:cs typeface="+mn-cs"/>
        </a:defRPr>
      </a:lvl6pPr>
      <a:lvl7pPr marL="2086295" indent="-260787" algn="l" rtl="0" eaLnBrk="1" latinLnBrk="0" hangingPunct="1">
        <a:spcBef>
          <a:spcPts val="399"/>
        </a:spcBef>
        <a:buClr>
          <a:schemeClr val="accent3"/>
        </a:buClr>
        <a:buFont typeface="Wingdings 2"/>
        <a:buChar char=""/>
        <a:defRPr kumimoji="0" sz="1800" kern="1200">
          <a:solidFill>
            <a:schemeClr val="tx1"/>
          </a:solidFill>
          <a:latin typeface="+mn-lt"/>
          <a:ea typeface="+mn-ea"/>
          <a:cs typeface="+mn-cs"/>
        </a:defRPr>
      </a:lvl7pPr>
      <a:lvl8pPr marL="2347082" indent="-260787" algn="l" rtl="0" eaLnBrk="1" latinLnBrk="0" hangingPunct="1">
        <a:spcBef>
          <a:spcPts val="399"/>
        </a:spcBef>
        <a:buClr>
          <a:schemeClr val="accent3"/>
        </a:buClr>
        <a:buFont typeface="Wingdings 2"/>
        <a:buChar char=""/>
        <a:defRPr kumimoji="0" sz="1800" kern="1200">
          <a:solidFill>
            <a:schemeClr val="tx1"/>
          </a:solidFill>
          <a:latin typeface="+mn-lt"/>
          <a:ea typeface="+mn-ea"/>
          <a:cs typeface="+mn-cs"/>
        </a:defRPr>
      </a:lvl8pPr>
      <a:lvl9pPr marL="2607869" indent="-260787" algn="l" rtl="0" eaLnBrk="1" latinLnBrk="0" hangingPunct="1">
        <a:spcBef>
          <a:spcPts val="399"/>
        </a:spcBef>
        <a:buClr>
          <a:schemeClr val="accent3"/>
        </a:buClr>
        <a:buFont typeface="Wingdings 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21574" algn="l" rtl="0" eaLnBrk="1" latinLnBrk="0" hangingPunct="1">
        <a:defRPr kumimoji="0" kern="1200">
          <a:solidFill>
            <a:schemeClr val="tx1"/>
          </a:solidFill>
          <a:latin typeface="+mn-lt"/>
          <a:ea typeface="+mn-ea"/>
          <a:cs typeface="+mn-cs"/>
        </a:defRPr>
      </a:lvl2pPr>
      <a:lvl3pPr marL="1043148" algn="l" rtl="0" eaLnBrk="1" latinLnBrk="0" hangingPunct="1">
        <a:defRPr kumimoji="0" kern="1200">
          <a:solidFill>
            <a:schemeClr val="tx1"/>
          </a:solidFill>
          <a:latin typeface="+mn-lt"/>
          <a:ea typeface="+mn-ea"/>
          <a:cs typeface="+mn-cs"/>
        </a:defRPr>
      </a:lvl3pPr>
      <a:lvl4pPr marL="1564721" algn="l" rtl="0" eaLnBrk="1" latinLnBrk="0" hangingPunct="1">
        <a:defRPr kumimoji="0" kern="1200">
          <a:solidFill>
            <a:schemeClr val="tx1"/>
          </a:solidFill>
          <a:latin typeface="+mn-lt"/>
          <a:ea typeface="+mn-ea"/>
          <a:cs typeface="+mn-cs"/>
        </a:defRPr>
      </a:lvl4pPr>
      <a:lvl5pPr marL="2086295" algn="l" rtl="0" eaLnBrk="1" latinLnBrk="0" hangingPunct="1">
        <a:defRPr kumimoji="0" kern="1200">
          <a:solidFill>
            <a:schemeClr val="tx1"/>
          </a:solidFill>
          <a:latin typeface="+mn-lt"/>
          <a:ea typeface="+mn-ea"/>
          <a:cs typeface="+mn-cs"/>
        </a:defRPr>
      </a:lvl5pPr>
      <a:lvl6pPr marL="2607869" algn="l" rtl="0" eaLnBrk="1" latinLnBrk="0" hangingPunct="1">
        <a:defRPr kumimoji="0" kern="1200">
          <a:solidFill>
            <a:schemeClr val="tx1"/>
          </a:solidFill>
          <a:latin typeface="+mn-lt"/>
          <a:ea typeface="+mn-ea"/>
          <a:cs typeface="+mn-cs"/>
        </a:defRPr>
      </a:lvl6pPr>
      <a:lvl7pPr marL="3129443" algn="l" rtl="0" eaLnBrk="1" latinLnBrk="0" hangingPunct="1">
        <a:defRPr kumimoji="0" kern="1200">
          <a:solidFill>
            <a:schemeClr val="tx1"/>
          </a:solidFill>
          <a:latin typeface="+mn-lt"/>
          <a:ea typeface="+mn-ea"/>
          <a:cs typeface="+mn-cs"/>
        </a:defRPr>
      </a:lvl7pPr>
      <a:lvl8pPr marL="3651016" algn="l" rtl="0" eaLnBrk="1" latinLnBrk="0" hangingPunct="1">
        <a:defRPr kumimoji="0" kern="1200">
          <a:solidFill>
            <a:schemeClr val="tx1"/>
          </a:solidFill>
          <a:latin typeface="+mn-lt"/>
          <a:ea typeface="+mn-ea"/>
          <a:cs typeface="+mn-cs"/>
        </a:defRPr>
      </a:lvl8pPr>
      <a:lvl9pPr marL="417259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01504" y="1158907"/>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
        <p:nvSpPr>
          <p:cNvPr id="8" name="Text Placeholder 7"/>
          <p:cNvSpPr>
            <a:spLocks noGrp="1"/>
          </p:cNvSpPr>
          <p:nvPr>
            <p:ph type="body" idx="1"/>
          </p:nvPr>
        </p:nvSpPr>
        <p:spPr>
          <a:xfrm>
            <a:off x="356447" y="1713896"/>
            <a:ext cx="10158730" cy="4991131"/>
          </a:xfrm>
          <a:prstGeom prst="rect">
            <a:avLst/>
          </a:prstGeom>
        </p:spPr>
        <p:txBody>
          <a:bodyPr vert="horz" lIns="104315" tIns="52157" rIns="104315" bIns="52157">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7574492" y="84032"/>
            <a:ext cx="2940685" cy="318620"/>
          </a:xfrm>
          <a:prstGeom prst="rect">
            <a:avLst/>
          </a:prstGeom>
        </p:spPr>
        <p:txBody>
          <a:bodyPr vert="horz" lIns="104315" tIns="52157" rIns="104315" bIns="52157"/>
          <a:lstStyle>
            <a:lvl1pPr algn="l" eaLnBrk="1" latinLnBrk="0" hangingPunct="1">
              <a:defRPr kumimoji="0" sz="1400">
                <a:solidFill>
                  <a:schemeClr val="accent1">
                    <a:shade val="75000"/>
                  </a:schemeClr>
                </a:solidFill>
              </a:defRPr>
            </a:lvl1pPr>
          </a:lstStyle>
          <a:p>
            <a:pPr defTabSz="914400"/>
            <a:fld id="{1D8BD707-D9CF-40AE-B4C6-C98DA3205C09}" type="datetimeFigureOut">
              <a:rPr lang="en-US" smtClean="0">
                <a:solidFill>
                  <a:srgbClr val="F0A22E">
                    <a:shade val="75000"/>
                  </a:srgbClr>
                </a:solidFill>
                <a:cs typeface="Arial" charset="0"/>
              </a:rPr>
              <a:pPr defTabSz="914400"/>
              <a:t>3/17/2020</a:t>
            </a:fld>
            <a:endParaRPr lang="en-US">
              <a:solidFill>
                <a:srgbClr val="F0A22E">
                  <a:shade val="75000"/>
                </a:srgbClr>
              </a:solidFill>
              <a:cs typeface="Arial" charset="0"/>
            </a:endParaRPr>
          </a:p>
        </p:txBody>
      </p:sp>
      <p:sp>
        <p:nvSpPr>
          <p:cNvPr id="28" name="Footer Placeholder 27"/>
          <p:cNvSpPr>
            <a:spLocks noGrp="1"/>
          </p:cNvSpPr>
          <p:nvPr>
            <p:ph type="ftr" sz="quarter" idx="3"/>
          </p:nvPr>
        </p:nvSpPr>
        <p:spPr>
          <a:xfrm>
            <a:off x="3653579" y="84032"/>
            <a:ext cx="3920913" cy="318620"/>
          </a:xfrm>
          <a:prstGeom prst="rect">
            <a:avLst/>
          </a:prstGeom>
        </p:spPr>
        <p:txBody>
          <a:bodyPr vert="horz" lIns="104315" tIns="52157" rIns="104315" bIns="52157"/>
          <a:lstStyle>
            <a:lvl1pPr algn="r" eaLnBrk="1" latinLnBrk="0" hangingPunct="1">
              <a:defRPr kumimoji="0" sz="1400">
                <a:solidFill>
                  <a:schemeClr val="accent1">
                    <a:shade val="75000"/>
                  </a:schemeClr>
                </a:solidFill>
              </a:defRPr>
            </a:lvl1pPr>
          </a:lstStyle>
          <a:p>
            <a:pPr defTabSz="914400"/>
            <a:endParaRPr lang="en-US">
              <a:solidFill>
                <a:srgbClr val="F0A22E">
                  <a:shade val="75000"/>
                </a:srgbClr>
              </a:solidFill>
              <a:cs typeface="Arial" charset="0"/>
            </a:endParaRPr>
          </a:p>
        </p:txBody>
      </p:sp>
      <p:sp>
        <p:nvSpPr>
          <p:cNvPr id="5" name="Slide Number Placeholder 4"/>
          <p:cNvSpPr>
            <a:spLocks noGrp="1"/>
          </p:cNvSpPr>
          <p:nvPr>
            <p:ph type="sldNum" sz="quarter" idx="4"/>
          </p:nvPr>
        </p:nvSpPr>
        <p:spPr>
          <a:xfrm>
            <a:off x="9624060" y="7142692"/>
            <a:ext cx="891117" cy="269602"/>
          </a:xfrm>
          <a:prstGeom prst="rect">
            <a:avLst/>
          </a:prstGeom>
        </p:spPr>
        <p:txBody>
          <a:bodyPr vert="horz" lIns="104315" tIns="52157" rIns="104315" bIns="52157"/>
          <a:lstStyle>
            <a:lvl1pPr algn="r" eaLnBrk="1" latinLnBrk="0" hangingPunct="1">
              <a:defRPr kumimoji="0" sz="1400">
                <a:solidFill>
                  <a:schemeClr val="accent1">
                    <a:shade val="75000"/>
                  </a:schemeClr>
                </a:solidFill>
              </a:defRPr>
            </a:lvl1pPr>
          </a:lstStyle>
          <a:p>
            <a:pPr defTabSz="914400"/>
            <a:fld id="{B6F15528-21DE-4FAA-801E-634DDDAF4B2B}" type="slidenum">
              <a:rPr lang="en-US" smtClean="0">
                <a:solidFill>
                  <a:srgbClr val="F0A22E">
                    <a:shade val="75000"/>
                  </a:srgbClr>
                </a:solidFill>
                <a:cs typeface="Arial" charset="0"/>
              </a:rPr>
              <a:pPr defTabSz="914400"/>
              <a:t>‹#›</a:t>
            </a:fld>
            <a:endParaRPr lang="en-US">
              <a:solidFill>
                <a:srgbClr val="F0A22E">
                  <a:shade val="75000"/>
                </a:srgbClr>
              </a:solidFill>
              <a:cs typeface="Arial" charset="0"/>
            </a:endParaRPr>
          </a:p>
        </p:txBody>
      </p:sp>
      <p:sp>
        <p:nvSpPr>
          <p:cNvPr id="10" name="Title Placeholder 9"/>
          <p:cNvSpPr>
            <a:spLocks noGrp="1"/>
          </p:cNvSpPr>
          <p:nvPr>
            <p:ph type="title"/>
          </p:nvPr>
        </p:nvSpPr>
        <p:spPr>
          <a:xfrm>
            <a:off x="356447" y="504190"/>
            <a:ext cx="10158730" cy="924348"/>
          </a:xfrm>
          <a:prstGeom prst="rect">
            <a:avLst/>
          </a:prstGeom>
        </p:spPr>
        <p:txBody>
          <a:bodyPr vert="horz" lIns="104315" tIns="52157" rIns="104315" bIns="52157" anchor="ctr">
            <a:normAutofit/>
          </a:bodyPr>
          <a:lstStyle/>
          <a:p>
            <a:r>
              <a:rPr kumimoji="0" lang="en-US"/>
              <a:t>Click to edit Master title style</a:t>
            </a:r>
          </a:p>
        </p:txBody>
      </p:sp>
      <p:sp>
        <p:nvSpPr>
          <p:cNvPr id="9" name="Straight Connector 8"/>
          <p:cNvSpPr>
            <a:spLocks noChangeShapeType="1"/>
          </p:cNvSpPr>
          <p:nvPr/>
        </p:nvSpPr>
        <p:spPr bwMode="auto">
          <a:xfrm>
            <a:off x="601504" y="1158907"/>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
        <p:nvSpPr>
          <p:cNvPr id="12" name="Straight Connector 11"/>
          <p:cNvSpPr>
            <a:spLocks noChangeShapeType="1"/>
          </p:cNvSpPr>
          <p:nvPr/>
        </p:nvSpPr>
        <p:spPr bwMode="auto">
          <a:xfrm>
            <a:off x="601504" y="1166724"/>
            <a:ext cx="10091896" cy="262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04315" tIns="52157" rIns="104315" bIns="52157" anchor="t" compatLnSpc="1"/>
          <a:lstStyle/>
          <a:p>
            <a:pPr defTabSz="914400"/>
            <a:endParaRPr lang="en-US">
              <a:solidFill>
                <a:prstClr val="black"/>
              </a:solidFill>
              <a:cs typeface="Arial" charset="0"/>
            </a:endParaRPr>
          </a:p>
        </p:txBody>
      </p:sp>
    </p:spTree>
    <p:extLst>
      <p:ext uri="{BB962C8B-B14F-4D97-AF65-F5344CB8AC3E}">
        <p14:creationId xmlns:p14="http://schemas.microsoft.com/office/powerpoint/2010/main" val="299580800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ransition>
    <p:dissolve/>
  </p:transition>
  <p:txStyles>
    <p:titleStyle>
      <a:lvl1pPr algn="l" rtl="1" eaLnBrk="1" latinLnBrk="0" hangingPunct="1">
        <a:spcBef>
          <a:spcPct val="0"/>
        </a:spcBef>
        <a:buNone/>
        <a:defRPr kumimoji="0" sz="41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91180" indent="-391180" algn="r" rtl="1" eaLnBrk="1" latinLnBrk="0" hangingPunct="1">
        <a:spcBef>
          <a:spcPct val="20000"/>
        </a:spcBef>
        <a:buClr>
          <a:schemeClr val="accent1"/>
        </a:buClr>
        <a:buSzPct val="70000"/>
        <a:buFont typeface="Wingdings 2"/>
        <a:buChar char=""/>
        <a:defRPr kumimoji="0" sz="3700" kern="1200">
          <a:solidFill>
            <a:schemeClr val="tx2"/>
          </a:solidFill>
          <a:latin typeface="+mn-lt"/>
          <a:ea typeface="+mn-ea"/>
          <a:cs typeface="+mn-cs"/>
        </a:defRPr>
      </a:lvl1pPr>
      <a:lvl2pPr marL="847557" indent="-325984"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2pPr>
      <a:lvl3pPr marL="1303934" indent="-260787" algn="r" rtl="1" eaLnBrk="1" latinLnBrk="0" hangingPunct="1">
        <a:spcBef>
          <a:spcPct val="20000"/>
        </a:spcBef>
        <a:buClr>
          <a:schemeClr val="accent1"/>
        </a:buClr>
        <a:buSzPct val="70000"/>
        <a:buFont typeface="Wingdings 2"/>
        <a:buChar char=""/>
        <a:defRPr kumimoji="0" sz="2700" kern="1200">
          <a:solidFill>
            <a:schemeClr val="tx2"/>
          </a:solidFill>
          <a:latin typeface="+mn-lt"/>
          <a:ea typeface="+mn-ea"/>
          <a:cs typeface="+mn-cs"/>
        </a:defRPr>
      </a:lvl3pPr>
      <a:lvl4pPr marL="1825508" indent="-260787" algn="r" rtl="1" eaLnBrk="1" latinLnBrk="0" hangingPunct="1">
        <a:spcBef>
          <a:spcPct val="20000"/>
        </a:spcBef>
        <a:buClr>
          <a:schemeClr val="accent1"/>
        </a:buClr>
        <a:buSzPct val="70000"/>
        <a:buFont typeface="Wingdings 2"/>
        <a:buChar char=""/>
        <a:defRPr kumimoji="0" sz="2300" kern="1200">
          <a:solidFill>
            <a:schemeClr val="tx2"/>
          </a:solidFill>
          <a:latin typeface="+mn-lt"/>
          <a:ea typeface="+mn-ea"/>
          <a:cs typeface="+mn-cs"/>
        </a:defRPr>
      </a:lvl4pPr>
      <a:lvl5pPr marL="2347082" indent="-260787" algn="r" rtl="1" eaLnBrk="1" latinLnBrk="0" hangingPunct="1">
        <a:spcBef>
          <a:spcPct val="20000"/>
        </a:spcBef>
        <a:buClr>
          <a:schemeClr val="accent1"/>
        </a:buClr>
        <a:buSzPct val="60000"/>
        <a:buFont typeface="Wingdings 2"/>
        <a:buChar char=""/>
        <a:defRPr kumimoji="0" sz="2100" kern="1200">
          <a:solidFill>
            <a:schemeClr val="tx2"/>
          </a:solidFill>
          <a:latin typeface="+mn-lt"/>
          <a:ea typeface="+mn-ea"/>
          <a:cs typeface="+mn-cs"/>
        </a:defRPr>
      </a:lvl5pPr>
      <a:lvl6pPr marL="2868656" indent="-260787" algn="r" rtl="1" eaLnBrk="1" latinLnBrk="0" hangingPunct="1">
        <a:spcBef>
          <a:spcPct val="20000"/>
        </a:spcBef>
        <a:buClr>
          <a:schemeClr val="accent1"/>
        </a:buClr>
        <a:buSzPct val="60000"/>
        <a:buFont typeface="Wingdings 2"/>
        <a:buChar char=""/>
        <a:defRPr kumimoji="0" sz="2100" kern="1200">
          <a:solidFill>
            <a:schemeClr val="tx2"/>
          </a:solidFill>
          <a:latin typeface="+mn-lt"/>
          <a:ea typeface="+mn-ea"/>
          <a:cs typeface="+mn-cs"/>
        </a:defRPr>
      </a:lvl6pPr>
      <a:lvl7pPr marL="3390229" indent="-260787"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7pPr>
      <a:lvl8pPr marL="3911803" indent="-260787" algn="r" rtl="1" eaLnBrk="1" latinLnBrk="0" hangingPunct="1">
        <a:spcBef>
          <a:spcPct val="20000"/>
        </a:spcBef>
        <a:buClr>
          <a:schemeClr val="accent1"/>
        </a:buClr>
        <a:buSzPct val="60000"/>
        <a:buFont typeface="Wingdings 2"/>
        <a:buChar char=""/>
        <a:defRPr kumimoji="0" sz="1800" kern="1200" baseline="0">
          <a:solidFill>
            <a:schemeClr val="tx2"/>
          </a:solidFill>
          <a:latin typeface="+mn-lt"/>
          <a:ea typeface="+mn-ea"/>
          <a:cs typeface="+mn-cs"/>
        </a:defRPr>
      </a:lvl8pPr>
      <a:lvl9pPr marL="4433377" indent="-260787"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521574" algn="r" rtl="1" eaLnBrk="1" latinLnBrk="0" hangingPunct="1">
        <a:defRPr kumimoji="0" kern="1200">
          <a:solidFill>
            <a:schemeClr val="tx1"/>
          </a:solidFill>
          <a:latin typeface="+mn-lt"/>
          <a:ea typeface="+mn-ea"/>
          <a:cs typeface="+mn-cs"/>
        </a:defRPr>
      </a:lvl2pPr>
      <a:lvl3pPr marL="1043148" algn="r" rtl="1" eaLnBrk="1" latinLnBrk="0" hangingPunct="1">
        <a:defRPr kumimoji="0" kern="1200">
          <a:solidFill>
            <a:schemeClr val="tx1"/>
          </a:solidFill>
          <a:latin typeface="+mn-lt"/>
          <a:ea typeface="+mn-ea"/>
          <a:cs typeface="+mn-cs"/>
        </a:defRPr>
      </a:lvl3pPr>
      <a:lvl4pPr marL="1564721" algn="r" rtl="1" eaLnBrk="1" latinLnBrk="0" hangingPunct="1">
        <a:defRPr kumimoji="0" kern="1200">
          <a:solidFill>
            <a:schemeClr val="tx1"/>
          </a:solidFill>
          <a:latin typeface="+mn-lt"/>
          <a:ea typeface="+mn-ea"/>
          <a:cs typeface="+mn-cs"/>
        </a:defRPr>
      </a:lvl4pPr>
      <a:lvl5pPr marL="2086295" algn="r" rtl="1" eaLnBrk="1" latinLnBrk="0" hangingPunct="1">
        <a:defRPr kumimoji="0" kern="1200">
          <a:solidFill>
            <a:schemeClr val="tx1"/>
          </a:solidFill>
          <a:latin typeface="+mn-lt"/>
          <a:ea typeface="+mn-ea"/>
          <a:cs typeface="+mn-cs"/>
        </a:defRPr>
      </a:lvl5pPr>
      <a:lvl6pPr marL="2607869" algn="r" rtl="1" eaLnBrk="1" latinLnBrk="0" hangingPunct="1">
        <a:defRPr kumimoji="0" kern="1200">
          <a:solidFill>
            <a:schemeClr val="tx1"/>
          </a:solidFill>
          <a:latin typeface="+mn-lt"/>
          <a:ea typeface="+mn-ea"/>
          <a:cs typeface="+mn-cs"/>
        </a:defRPr>
      </a:lvl6pPr>
      <a:lvl7pPr marL="3129443" algn="r" rtl="1" eaLnBrk="1" latinLnBrk="0" hangingPunct="1">
        <a:defRPr kumimoji="0" kern="1200">
          <a:solidFill>
            <a:schemeClr val="tx1"/>
          </a:solidFill>
          <a:latin typeface="+mn-lt"/>
          <a:ea typeface="+mn-ea"/>
          <a:cs typeface="+mn-cs"/>
        </a:defRPr>
      </a:lvl7pPr>
      <a:lvl8pPr marL="3651016" algn="r" rtl="1" eaLnBrk="1" latinLnBrk="0" hangingPunct="1">
        <a:defRPr kumimoji="0" kern="1200">
          <a:solidFill>
            <a:schemeClr val="tx1"/>
          </a:solidFill>
          <a:latin typeface="+mn-lt"/>
          <a:ea typeface="+mn-ea"/>
          <a:cs typeface="+mn-cs"/>
        </a:defRPr>
      </a:lvl8pPr>
      <a:lvl9pPr marL="417259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jpg"/>
          <p:cNvPicPr>
            <a:picLocks noGrp="1" noChangeAspect="1"/>
          </p:cNvPicPr>
          <p:nvPr>
            <p:ph sz="half" idx="1"/>
          </p:nvPr>
        </p:nvPicPr>
        <p:blipFill>
          <a:blip r:embed="rId2" cstate="print"/>
          <a:stretch>
            <a:fillRect/>
          </a:stretch>
        </p:blipFill>
        <p:spPr>
          <a:xfrm>
            <a:off x="8198273" y="252097"/>
            <a:ext cx="1960457" cy="1344507"/>
          </a:xfrm>
        </p:spPr>
      </p:pic>
      <p:sp>
        <p:nvSpPr>
          <p:cNvPr id="6" name="Rectangle 5"/>
          <p:cNvSpPr/>
          <p:nvPr/>
        </p:nvSpPr>
        <p:spPr>
          <a:xfrm>
            <a:off x="1336675" y="1092413"/>
            <a:ext cx="8822055" cy="5183646"/>
          </a:xfrm>
          <a:prstGeom prst="rect">
            <a:avLst/>
          </a:prstGeom>
        </p:spPr>
        <p:txBody>
          <a:bodyPr wrap="square" lIns="104286" tIns="52144" rIns="104286" bIns="52144">
            <a:spAutoFit/>
          </a:bodyPr>
          <a:lstStyle/>
          <a:p>
            <a:pPr algn="r" defTabSz="1042870"/>
            <a:r>
              <a:rPr lang="ar-EG" sz="3700" b="1" dirty="0">
                <a:solidFill>
                  <a:prstClr val="black"/>
                </a:solidFill>
              </a:rPr>
              <a:t>      </a:t>
            </a:r>
          </a:p>
          <a:p>
            <a:pPr algn="r" defTabSz="1042870"/>
            <a:r>
              <a:rPr lang="ar-EG" b="1" dirty="0">
                <a:solidFill>
                  <a:prstClr val="black"/>
                </a:solidFill>
              </a:rPr>
              <a:t>       جامعة بنها         </a:t>
            </a:r>
            <a:br>
              <a:rPr lang="ar-EG" b="1" dirty="0">
                <a:solidFill>
                  <a:prstClr val="black"/>
                </a:solidFill>
              </a:rPr>
            </a:br>
            <a:r>
              <a:rPr lang="ar-EG" b="1" dirty="0">
                <a:solidFill>
                  <a:prstClr val="black"/>
                </a:solidFill>
              </a:rPr>
              <a:t>  كلية التربية الرياضية</a:t>
            </a:r>
            <a:r>
              <a:rPr lang="ar-EG" sz="2300" b="1" dirty="0">
                <a:solidFill>
                  <a:prstClr val="black"/>
                </a:solidFill>
              </a:rPr>
              <a:t>     </a:t>
            </a:r>
            <a:endParaRPr lang="en-US" sz="2300" b="1" dirty="0">
              <a:solidFill>
                <a:prstClr val="black"/>
              </a:solidFill>
            </a:endParaRPr>
          </a:p>
          <a:p>
            <a:pPr algn="r" defTabSz="1042870"/>
            <a:r>
              <a:rPr lang="ar-EG" b="1" dirty="0">
                <a:solidFill>
                  <a:prstClr val="black"/>
                </a:solidFill>
              </a:rPr>
              <a:t>قسم الإدارة الرياضية والترويح</a:t>
            </a:r>
            <a:endParaRPr lang="en-US" b="1" dirty="0">
              <a:solidFill>
                <a:prstClr val="black"/>
              </a:solidFill>
            </a:endParaRPr>
          </a:p>
          <a:p>
            <a:pPr algn="ctr" defTabSz="1042870"/>
            <a:endParaRPr lang="ar-EG" b="1" dirty="0">
              <a:solidFill>
                <a:prstClr val="black"/>
              </a:solidFill>
            </a:endParaRPr>
          </a:p>
          <a:p>
            <a:pPr algn="ctr" defTabSz="1042870"/>
            <a:endParaRPr lang="ar-EG" sz="2700" b="1" dirty="0">
              <a:solidFill>
                <a:prstClr val="black"/>
              </a:solidFill>
            </a:endParaRPr>
          </a:p>
          <a:p>
            <a:pPr algn="ctr" defTabSz="1042870"/>
            <a:r>
              <a:rPr lang="ar-EG" sz="2700" b="1" dirty="0">
                <a:solidFill>
                  <a:prstClr val="black"/>
                </a:solidFill>
              </a:rPr>
              <a:t>الفرقة الرابعة</a:t>
            </a:r>
            <a:endParaRPr lang="en-US" sz="2700" b="1" dirty="0">
              <a:solidFill>
                <a:prstClr val="black"/>
              </a:solidFill>
            </a:endParaRPr>
          </a:p>
          <a:p>
            <a:pPr defTabSz="1042870"/>
            <a:endParaRPr lang="ar-EG" sz="2700" b="1" dirty="0">
              <a:solidFill>
                <a:prstClr val="black"/>
              </a:solidFill>
            </a:endParaRPr>
          </a:p>
          <a:p>
            <a:pPr algn="ctr" defTabSz="1042870"/>
            <a:r>
              <a:rPr lang="ar-EG" sz="2700" b="1" dirty="0">
                <a:solidFill>
                  <a:prstClr val="black"/>
                </a:solidFill>
              </a:rPr>
              <a:t>مادة الاسس العلمية للإدارة الرياضية  2</a:t>
            </a:r>
          </a:p>
          <a:p>
            <a:pPr algn="ctr" defTabSz="1042870"/>
            <a:r>
              <a:rPr lang="ar-EG" sz="2700" b="1" dirty="0">
                <a:solidFill>
                  <a:prstClr val="black"/>
                </a:solidFill>
              </a:rPr>
              <a:t>عنوان المحاضرة  الثانية (التخطيط الإستراتيجى)</a:t>
            </a:r>
          </a:p>
          <a:p>
            <a:pPr algn="ctr" defTabSz="1042870"/>
            <a:r>
              <a:rPr lang="ar-EG" sz="2700" b="1" dirty="0">
                <a:solidFill>
                  <a:prstClr val="black"/>
                </a:solidFill>
              </a:rPr>
              <a:t>إعداد </a:t>
            </a:r>
          </a:p>
          <a:p>
            <a:pPr algn="ctr" defTabSz="1042870"/>
            <a:r>
              <a:rPr lang="ar-EG" sz="2700" b="1" dirty="0">
                <a:solidFill>
                  <a:prstClr val="black"/>
                </a:solidFill>
              </a:rPr>
              <a:t>الدكتور / محمد أحمد محمد منصور</a:t>
            </a:r>
          </a:p>
          <a:p>
            <a:pPr algn="ctr" defTabSz="1042870"/>
            <a:r>
              <a:rPr lang="ar-EG" sz="2700" b="1" dirty="0">
                <a:solidFill>
                  <a:prstClr val="black"/>
                </a:solidFill>
              </a:rPr>
              <a:t>مدرس دكتور بقسم الإدارة الرياضية والترويح</a:t>
            </a:r>
          </a:p>
        </p:txBody>
      </p:sp>
    </p:spTree>
    <p:extLst>
      <p:ext uri="{BB962C8B-B14F-4D97-AF65-F5344CB8AC3E}">
        <p14:creationId xmlns:p14="http://schemas.microsoft.com/office/powerpoint/2010/main" val="2282701364"/>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 y="1"/>
            <a:ext cx="10693400" cy="3136113"/>
          </a:xfrm>
          <a:prstGeom prst="rect">
            <a:avLst/>
          </a:prstGeom>
        </p:spPr>
        <p:txBody>
          <a:bodyPr vert="horz" wrap="square" lIns="0" tIns="12063" rIns="0" bIns="0" rtlCol="0">
            <a:spAutoFit/>
          </a:bodyPr>
          <a:lstStyle/>
          <a:p>
            <a:pPr algn="r" rtl="1"/>
            <a:r>
              <a:rPr lang="ar-SA" sz="2900" b="1" u="sng" dirty="0"/>
              <a:t>مرحلة تنفيذ الاستراتيجيّة</a:t>
            </a:r>
            <a:r>
              <a:rPr lang="ar-SA" sz="2900" dirty="0"/>
              <a:t>: حيث يتمّ فيها صياغة الخطط التشغيليّة، وتحديد الميزانيّة المعتمَدة للسنة الأولى، كما يتمّ تدريب الموظَّفين، وتوفير الإمكانيّات اللازمة، والبدء بالتنفيذ الفعليّ للاستراتيجيّة .</a:t>
            </a:r>
            <a:endParaRPr lang="en-US" sz="2900" dirty="0"/>
          </a:p>
          <a:p>
            <a:pPr algn="r" rtl="1"/>
            <a:r>
              <a:rPr lang="ar-SA" sz="2900" b="1" u="sng" dirty="0"/>
              <a:t>مرحلة تقييم الاستراتيجيّة</a:t>
            </a:r>
            <a:r>
              <a:rPr lang="ar-SA" sz="2900" dirty="0"/>
              <a:t>: وفي هذه المرحلة يتمّ التأكُّد من تحقُّق الأهداف الاستراتيجيّة، ومدى تقدُّم عمليّة التخطيط ككلّ، ومعرفة المُستجِدّات بشكل مستمرّ، ومتابعة المُتغيِّرات، ومعالجة جوانب الضعف، والانحرافات، وتصحيحها، وتعديل الخطّة بما يتوافق مع المُتغيِّرات، والمُستجِدّات .</a:t>
            </a:r>
            <a:endParaRPr lang="en-US" sz="2900" dirty="0"/>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10</a:t>
            </a:fld>
            <a:endParaRPr dirty="0"/>
          </a:p>
        </p:txBody>
      </p:sp>
      <p:sp>
        <p:nvSpPr>
          <p:cNvPr id="4" name="Rectangle 3">
            <a:extLst>
              <a:ext uri="{FF2B5EF4-FFF2-40B4-BE49-F238E27FC236}">
                <a16:creationId xmlns:a16="http://schemas.microsoft.com/office/drawing/2014/main" id="{3EC9D8BB-E6C0-4F73-9270-C4FA5AEB1E50}"/>
              </a:ext>
            </a:extLst>
          </p:cNvPr>
          <p:cNvSpPr/>
          <p:nvPr/>
        </p:nvSpPr>
        <p:spPr>
          <a:xfrm>
            <a:off x="1" y="3028395"/>
            <a:ext cx="10693398" cy="4069559"/>
          </a:xfrm>
          <a:prstGeom prst="rect">
            <a:avLst/>
          </a:prstGeom>
        </p:spPr>
        <p:txBody>
          <a:bodyPr wrap="square" lIns="91424" tIns="45712" rIns="91424" bIns="45712">
            <a:spAutoFit/>
          </a:bodyPr>
          <a:lstStyle/>
          <a:p>
            <a:pPr algn="r" rtl="1">
              <a:lnSpc>
                <a:spcPct val="115000"/>
              </a:lnSpc>
              <a:spcAft>
                <a:spcPts val="1000"/>
              </a:spcAft>
            </a:pPr>
            <a:r>
              <a:rPr lang="ar-SA" sz="2900" dirty="0">
                <a:solidFill>
                  <a:srgbClr val="548DD4"/>
                </a:solidFill>
                <a:latin typeface="Calibri" panose="020F0502020204030204" pitchFamily="34" charset="0"/>
                <a:ea typeface="Calibri" panose="020F0502020204030204" pitchFamily="34" charset="0"/>
              </a:rPr>
              <a:t>16- العوامل المؤثرة على التخطيط الاستراتيجيّ</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dirty="0">
                <a:solidFill>
                  <a:srgbClr val="333333"/>
                </a:solidFill>
                <a:latin typeface="Calibri" panose="020F0502020204030204" pitchFamily="34" charset="0"/>
                <a:ea typeface="Calibri" panose="020F0502020204030204" pitchFamily="34" charset="0"/>
              </a:rPr>
              <a:t> من الجدير بالذكر أنّ هناك بعض العوامل التي تؤثِّر في التخطيط الاستراتيجيّ، ومنها:</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السياسة العامّة للمُنظَّمة</a:t>
            </a:r>
            <a:r>
              <a:rPr lang="ar-SA" sz="2900" b="1" dirty="0">
                <a:solidFill>
                  <a:srgbClr val="333333"/>
                </a:solidFill>
                <a:latin typeface="Calibri" panose="020F0502020204030204" pitchFamily="34" charset="0"/>
                <a:ea typeface="Calibri" panose="020F0502020204030204" pitchFamily="34" charset="0"/>
              </a:rPr>
              <a:t>؛</a:t>
            </a:r>
            <a:r>
              <a:rPr lang="ar-SA" sz="2900" dirty="0">
                <a:solidFill>
                  <a:srgbClr val="333333"/>
                </a:solidFill>
                <a:latin typeface="Calibri" panose="020F0502020204030204" pitchFamily="34" charset="0"/>
                <a:ea typeface="Calibri" panose="020F0502020204030204" pitchFamily="34" charset="0"/>
              </a:rPr>
              <a:t> حيث تلتزم الخطّة الاستراتيجيّة بالنظام الأساسيّ لإدارة المُنظَّمة، والمحافظة على سياساتها العامّة في الاتّجاهات جميعها.</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الوضع الجغرافيّ</a:t>
            </a:r>
            <a:r>
              <a:rPr lang="ar-SA" sz="2900" dirty="0">
                <a:solidFill>
                  <a:srgbClr val="333333"/>
                </a:solidFill>
                <a:latin typeface="Calibri" panose="020F0502020204030204" pitchFamily="34" charset="0"/>
                <a:ea typeface="Calibri" panose="020F0502020204030204" pitchFamily="34" charset="0"/>
              </a:rPr>
              <a:t>؛ حيث تختلف الوسائل التكنولوجيّة المُستخدَمة بين مُؤسَّسة، وأخرى؛ تبعاً لظروف البيئة المحيطة بها، كالبيئة السهليّة، أو الجبليّة، أو غيرها، كما أنّ للكثافة السكّانية تأثيراً فيه أيضاً.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2"/>
            <a:ext cx="10604499" cy="3347966"/>
          </a:xfrm>
          <a:prstGeom prst="rect">
            <a:avLst/>
          </a:prstGeom>
        </p:spPr>
        <p:txBody>
          <a:bodyPr vert="horz" wrap="square" lIns="0" tIns="12063" rIns="0" bIns="0" rtlCol="0">
            <a:spAutoFit/>
          </a:bodyPr>
          <a:lstStyle/>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العوامل الاقتصاديّة</a:t>
            </a:r>
            <a:r>
              <a:rPr lang="ar-SA" sz="2900" dirty="0">
                <a:solidFill>
                  <a:srgbClr val="333333"/>
                </a:solidFill>
                <a:latin typeface="Calibri" panose="020F0502020204030204" pitchFamily="34" charset="0"/>
                <a:ea typeface="Calibri" panose="020F0502020204030204" pitchFamily="34" charset="0"/>
              </a:rPr>
              <a:t>؛ حيث لا بُدّ للمُؤسَّسة من وضع الإمكانيّات المادّية المُتوفّرة ضمن الميزانيّة الخاصّة بها؛ للتمكُّن من تحقيق الأهداف المطلوبة.</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العوامل الاجتماعيّة</a:t>
            </a:r>
            <a:r>
              <a:rPr lang="ar-SA" sz="2900" dirty="0">
                <a:solidFill>
                  <a:srgbClr val="333333"/>
                </a:solidFill>
                <a:latin typeface="Calibri" panose="020F0502020204030204" pitchFamily="34" charset="0"/>
                <a:ea typeface="Calibri" panose="020F0502020204030204" pitchFamily="34" charset="0"/>
              </a:rPr>
              <a:t>؛ حيث لا بُدّ من الاهتمام بالبيئة الاجتماعيّة المحيطة بالمُؤسَّسة، وعاداتها، وقيمها، وما إلى ذلك.</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ميول السكّان، واتّجاهاتهم</a:t>
            </a:r>
            <a:r>
              <a:rPr lang="ar-SA" sz="2900" dirty="0">
                <a:solidFill>
                  <a:srgbClr val="333333"/>
                </a:solidFill>
                <a:latin typeface="Calibri" panose="020F0502020204030204" pitchFamily="34" charset="0"/>
                <a:ea typeface="Calibri" panose="020F0502020204030204" pitchFamily="34" charset="0"/>
              </a:rPr>
              <a:t>؛ حيث لا بُدّ من مراعاة، وإدراك الفروق بين الأجناس المختلفة في المجتمع، وخصائصها</a:t>
            </a:r>
            <a:r>
              <a:rPr lang="en-US" sz="2900" dirty="0">
                <a:solidFill>
                  <a:srgbClr val="333333"/>
                </a:solidFill>
                <a:latin typeface="Arial" panose="020B0604020202020204" pitchFamily="34" charset="0"/>
                <a:ea typeface="Calibri" panose="020F0502020204030204" pitchFamily="34" charset="0"/>
                <a:cs typeface="Arial" panose="020B0604020202020204" pitchFamily="34" charset="0"/>
              </a:rPr>
              <a:t>.</a:t>
            </a:r>
            <a:endParaRPr lang="en-US" sz="2900" dirty="0">
              <a:latin typeface="Calibri" panose="020F0502020204030204" pitchFamily="34" charset="0"/>
              <a:ea typeface="Calibri" panose="020F0502020204030204" pitchFamily="34" charset="0"/>
              <a:cs typeface="Arial" panose="020B0604020202020204" pitchFamily="34" charset="0"/>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11</a:t>
            </a:fld>
            <a:endParaRPr dirty="0"/>
          </a:p>
        </p:txBody>
      </p:sp>
      <p:sp>
        <p:nvSpPr>
          <p:cNvPr id="4" name="Rectangle 3">
            <a:extLst>
              <a:ext uri="{FF2B5EF4-FFF2-40B4-BE49-F238E27FC236}">
                <a16:creationId xmlns:a16="http://schemas.microsoft.com/office/drawing/2014/main" id="{8E0D9A35-4121-4A0A-804E-B2A713A70DAC}"/>
              </a:ext>
            </a:extLst>
          </p:cNvPr>
          <p:cNvSpPr/>
          <p:nvPr/>
        </p:nvSpPr>
        <p:spPr>
          <a:xfrm>
            <a:off x="0" y="3209918"/>
            <a:ext cx="10604499" cy="3684582"/>
          </a:xfrm>
          <a:prstGeom prst="rect">
            <a:avLst/>
          </a:prstGeom>
        </p:spPr>
        <p:txBody>
          <a:bodyPr wrap="square" lIns="91424" tIns="45712" rIns="91424" bIns="45712">
            <a:spAutoFit/>
          </a:bodyPr>
          <a:lstStyle/>
          <a:p>
            <a:pPr algn="r" rtl="1">
              <a:lnSpc>
                <a:spcPct val="115000"/>
              </a:lnSpc>
              <a:spcAft>
                <a:spcPts val="1000"/>
              </a:spcAft>
            </a:pPr>
            <a:r>
              <a:rPr lang="ar-SA" sz="2900" dirty="0">
                <a:solidFill>
                  <a:srgbClr val="548DD4"/>
                </a:solidFill>
                <a:latin typeface="Calibri" panose="020F0502020204030204" pitchFamily="34" charset="0"/>
                <a:ea typeface="Calibri" panose="020F0502020204030204" pitchFamily="34" charset="0"/>
              </a:rPr>
              <a:t>17- خصائص التخطيط الاستراتيجيّ </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dirty="0">
                <a:solidFill>
                  <a:srgbClr val="333333"/>
                </a:solidFill>
                <a:latin typeface="Calibri" panose="020F0502020204030204" pitchFamily="34" charset="0"/>
                <a:ea typeface="Calibri" panose="020F0502020204030204" pitchFamily="34" charset="0"/>
              </a:rPr>
              <a:t>للتخطيط الاستراتيجيّ مجموعة من الخصائص التي يتميّز بها، ومن أهمّ هذه الخصائص ما يأتي:</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التكامليّة</a:t>
            </a:r>
            <a:r>
              <a:rPr lang="ar-SA" sz="2900" dirty="0">
                <a:solidFill>
                  <a:srgbClr val="333333"/>
                </a:solidFill>
                <a:latin typeface="Calibri" panose="020F0502020204030204" pitchFamily="34" charset="0"/>
                <a:ea typeface="Calibri" panose="020F0502020204030204" pitchFamily="34" charset="0"/>
              </a:rPr>
              <a:t>: حيث يهدف التخطيط الاستراتيجيّ إلى تحقيق التكامليّة بين عناصر المُنظَّمة كلّها.</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التنبُّؤ للمستقبل</a:t>
            </a:r>
            <a:r>
              <a:rPr lang="ar-SA" sz="2900" dirty="0">
                <a:solidFill>
                  <a:srgbClr val="333333"/>
                </a:solidFill>
                <a:latin typeface="Calibri" panose="020F0502020204030204" pitchFamily="34" charset="0"/>
                <a:ea typeface="Calibri" panose="020F0502020204030204" pitchFamily="34" charset="0"/>
              </a:rPr>
              <a:t>: حيث يهدف إلى التنبُّؤ بما يمكن حدوثه في المستقبل، والاهتمام به. </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الديناميكيّة</a:t>
            </a:r>
            <a:r>
              <a:rPr lang="ar-SA" sz="2900" dirty="0">
                <a:solidFill>
                  <a:srgbClr val="333333"/>
                </a:solidFill>
                <a:latin typeface="Calibri" panose="020F0502020204030204" pitchFamily="34" charset="0"/>
                <a:ea typeface="Calibri" panose="020F0502020204030204" pitchFamily="34" charset="0"/>
              </a:rPr>
              <a:t>: حيث يمكنه تغيير الخطط، وتوجُّهاتها؛ وِفقاً لمُتغيِّرات البيئة المحيطة بالمُؤسَّسة. </a:t>
            </a:r>
            <a:endParaRPr lang="en-US" sz="2900"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 y="1"/>
            <a:ext cx="10604500" cy="3989423"/>
          </a:xfrm>
          <a:prstGeom prst="rect">
            <a:avLst/>
          </a:prstGeom>
        </p:spPr>
        <p:txBody>
          <a:bodyPr vert="horz" wrap="square" lIns="0" tIns="12063" rIns="0" bIns="0" rtlCol="0">
            <a:spAutoFit/>
          </a:bodyPr>
          <a:lstStyle/>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الاستمراريّة</a:t>
            </a:r>
            <a:r>
              <a:rPr lang="ar-SA" sz="2900" dirty="0">
                <a:solidFill>
                  <a:srgbClr val="333333"/>
                </a:solidFill>
                <a:latin typeface="Calibri" panose="020F0502020204030204" pitchFamily="34" charset="0"/>
                <a:ea typeface="Calibri" panose="020F0502020204030204" pitchFamily="34" charset="0"/>
              </a:rPr>
              <a:t>: حيث يرتكز التخطيط الاستراتيجيّ إلى المداومة، والاهتمام بالتغذية الراجعة.</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الشموليّة</a:t>
            </a:r>
            <a:r>
              <a:rPr lang="ar-SA" sz="2900" dirty="0">
                <a:solidFill>
                  <a:srgbClr val="333333"/>
                </a:solidFill>
                <a:latin typeface="Calibri" panose="020F0502020204030204" pitchFamily="34" charset="0"/>
                <a:ea typeface="Calibri" panose="020F0502020204030204" pitchFamily="34" charset="0"/>
              </a:rPr>
              <a:t>: فالتخطيط الاستراتيجيّ يهتمّ بعناصر البيئتين: الداخليّة، والخارجيّة جميعها، كما أنّه يهتمّ بها في مستوياتها الإداريّة المختلفة. </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الإجماع</a:t>
            </a:r>
            <a:r>
              <a:rPr lang="ar-SA" sz="2900" dirty="0">
                <a:solidFill>
                  <a:srgbClr val="333333"/>
                </a:solidFill>
                <a:latin typeface="Calibri" panose="020F0502020204030204" pitchFamily="34" charset="0"/>
                <a:ea typeface="Calibri" panose="020F0502020204030204" pitchFamily="34" charset="0"/>
              </a:rPr>
              <a:t>: حيث إنّه يُعتبَر عمليّة صعبة تحتاج إلى تضافر الجهود، واتّفاقها، ووجود الإمكانيّات المناسبة. </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الارتكاز إلى المعلومات</a:t>
            </a:r>
            <a:r>
              <a:rPr lang="ar-SA" sz="2900" dirty="0">
                <a:solidFill>
                  <a:srgbClr val="333333"/>
                </a:solidFill>
                <a:latin typeface="Calibri" panose="020F0502020204030204" pitchFamily="34" charset="0"/>
                <a:ea typeface="Calibri" panose="020F0502020204030204" pitchFamily="34" charset="0"/>
              </a:rPr>
              <a:t>: فالتخطيط الاستراتيجيّ يهتمّ بالمعلومات، والبيانات اللازمة بصورة تكامليّة.</a:t>
            </a:r>
            <a:endParaRPr sz="29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12</a:t>
            </a:fld>
            <a:endParaRPr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13</a:t>
            </a:fld>
            <a:endParaRPr dirty="0"/>
          </a:p>
        </p:txBody>
      </p:sp>
      <p:sp>
        <p:nvSpPr>
          <p:cNvPr id="4" name="Rectangle 3">
            <a:extLst>
              <a:ext uri="{FF2B5EF4-FFF2-40B4-BE49-F238E27FC236}">
                <a16:creationId xmlns:a16="http://schemas.microsoft.com/office/drawing/2014/main" id="{C4A48FE8-D69C-4F22-9EA1-D515A5BD4BD7}"/>
              </a:ext>
            </a:extLst>
          </p:cNvPr>
          <p:cNvSpPr/>
          <p:nvPr/>
        </p:nvSpPr>
        <p:spPr>
          <a:xfrm>
            <a:off x="0" y="3906"/>
            <a:ext cx="10679867" cy="6892383"/>
          </a:xfrm>
          <a:prstGeom prst="rect">
            <a:avLst/>
          </a:prstGeom>
        </p:spPr>
        <p:txBody>
          <a:bodyPr wrap="square" lIns="91424" tIns="45712" rIns="91424" bIns="45712">
            <a:spAutoFit/>
          </a:bodyPr>
          <a:lstStyle/>
          <a:p>
            <a:pPr algn="r" rtl="1">
              <a:lnSpc>
                <a:spcPct val="115000"/>
              </a:lnSpc>
              <a:spcAft>
                <a:spcPts val="1000"/>
              </a:spcAft>
            </a:pPr>
            <a:r>
              <a:rPr lang="ar-SA" sz="2900" dirty="0">
                <a:solidFill>
                  <a:srgbClr val="548DD4"/>
                </a:solidFill>
                <a:latin typeface="Calibri" panose="020F0502020204030204" pitchFamily="34" charset="0"/>
                <a:ea typeface="Calibri" panose="020F0502020204030204" pitchFamily="34" charset="0"/>
              </a:rPr>
              <a:t>18- عناصر التخطيط الاستراتيجيّ </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البيانات والمُدخَلات:</a:t>
            </a:r>
            <a:r>
              <a:rPr lang="ar-SA" sz="2900" b="1" dirty="0">
                <a:solidFill>
                  <a:srgbClr val="333333"/>
                </a:solidFill>
                <a:latin typeface="Calibri" panose="020F0502020204030204" pitchFamily="34" charset="0"/>
                <a:ea typeface="Calibri" panose="020F0502020204030204" pitchFamily="34" charset="0"/>
              </a:rPr>
              <a:t> </a:t>
            </a:r>
            <a:r>
              <a:rPr lang="ar-SA" sz="2900" dirty="0">
                <a:solidFill>
                  <a:srgbClr val="333333"/>
                </a:solidFill>
                <a:latin typeface="Calibri" panose="020F0502020204030204" pitchFamily="34" charset="0"/>
                <a:ea typeface="Calibri" panose="020F0502020204030204" pitchFamily="34" charset="0"/>
              </a:rPr>
              <a:t>وذلك من خلال دراسة نتائج الخُطَط الاستراتيجيَّة السابقة، وتقديم الاستبيانات، وجَمْع البيانات من المُوظَّفين، ويشمل هذا العنصر إجراء تحليلَين؛ يهدف الأوَّل إلى تحليل البيئة التي تعمل فيها المُنظَّمة، ويُشار إليه في اللغة الإنجليزيّة بالاختصار</a:t>
            </a:r>
            <a:r>
              <a:rPr lang="en-US" sz="2900" dirty="0">
                <a:solidFill>
                  <a:srgbClr val="333333"/>
                </a:solidFill>
                <a:latin typeface="Arial" panose="020B0604020202020204" pitchFamily="34" charset="0"/>
                <a:ea typeface="Calibri" panose="020F0502020204030204" pitchFamily="34" charset="0"/>
                <a:cs typeface="Arial" panose="020B0604020202020204" pitchFamily="34" charset="0"/>
              </a:rPr>
              <a:t> (PESTLE)</a:t>
            </a:r>
            <a:r>
              <a:rPr lang="ar-SA" sz="2900" dirty="0">
                <a:solidFill>
                  <a:srgbClr val="333333"/>
                </a:solidFill>
                <a:latin typeface="Calibri" panose="020F0502020204030204" pitchFamily="34" charset="0"/>
                <a:ea typeface="Calibri" panose="020F0502020204030204" pitchFamily="34" charset="0"/>
              </a:rPr>
              <a:t>، وهو يختَصُّ بأُمور المُنظَّمة الخارجيَّة؛ حيث يشمل تحليل الظُّروف الرَّاهنة، والمُستقبليَّة للبيئة التي تُوجَد فيها المُنظَّمة، من حيث: الوضع الاقتصاديّ، والاجتماعيّ، والقانونيّ، وكذلك التكنولوجيّ، أمَّا التحليل الثاني، فيُشار إليه باللغة الإنجليزيّة بالاختصار</a:t>
            </a:r>
            <a:r>
              <a:rPr lang="en-US" sz="2900" dirty="0">
                <a:solidFill>
                  <a:srgbClr val="333333"/>
                </a:solidFill>
                <a:latin typeface="Arial" panose="020B0604020202020204" pitchFamily="34" charset="0"/>
                <a:ea typeface="Calibri" panose="020F0502020204030204" pitchFamily="34" charset="0"/>
                <a:cs typeface="Arial" panose="020B0604020202020204" pitchFamily="34" charset="0"/>
              </a:rPr>
              <a:t> (SWOT)</a:t>
            </a:r>
            <a:r>
              <a:rPr lang="ar-SA" sz="2900" dirty="0">
                <a:solidFill>
                  <a:srgbClr val="333333"/>
                </a:solidFill>
                <a:latin typeface="Calibri" panose="020F0502020204030204" pitchFamily="34" charset="0"/>
                <a:ea typeface="Calibri" panose="020F0502020204030204" pitchFamily="34" charset="0"/>
              </a:rPr>
              <a:t>، وهو يُستخدَم؛ لتقييم، ودراسة وَضع المُنظَّمة، والقُدرات التي تمتكلها، كما أنّه يُستخدَم؛ لمعرفة وَضع المُنظَّمة التنافسيّ، وتحليل العوامل الداخليّة لها، ومعرفة نقاط القوَّة، والضَّعف، بالإضافة إلى أنَّه يشمل تحليل العوامل الخارجيَّة أيضاً، والفُرَص، والتهديدات، ومعرفة مدى تأثيرها في الوَضْع المُستقبليّ للمُنظَّمة، وتجدر الإشارة إلى أنَّ دقَّة هذه المعلومات، وصحَّتها تُساعد على نجاح الخُطَّة الاستراتيجيّة، وبالتالي المقدرة على اتِّخاذ القرارات الصائبة.</a:t>
            </a:r>
            <a:endParaRPr lang="en-US" sz="2900"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2"/>
            <a:ext cx="10604499" cy="7581945"/>
          </a:xfrm>
          <a:prstGeom prst="rect">
            <a:avLst/>
          </a:prstGeom>
        </p:spPr>
        <p:txBody>
          <a:bodyPr vert="horz" wrap="square" lIns="0" tIns="12063" rIns="0" bIns="0" rtlCol="0">
            <a:spAutoFit/>
          </a:bodyPr>
          <a:lstStyle/>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الرُّؤية</a:t>
            </a:r>
            <a:r>
              <a:rPr lang="ar-SA" sz="2900" dirty="0">
                <a:solidFill>
                  <a:srgbClr val="333333"/>
                </a:solidFill>
                <a:latin typeface="Calibri" panose="020F0502020204030204" pitchFamily="34" charset="0"/>
                <a:ea typeface="Calibri" panose="020F0502020204030204" pitchFamily="34" charset="0"/>
              </a:rPr>
              <a:t>: وهي الطموح الذي تودُّ المُنظَّمة تحقيقه في المُستقبَل؛ أي ما بين ثلاث إلى خمس سنوات، أو أكثر، وهي تُمثِّل الاتّجاه العامّ للمُؤسَّسة، والفريق العامل فيها،[٧] وتُعَدُّ الرُّؤية أساس الخُطَّة الاستراتيجيَّة؛ فلا بُدَّ للمُنظَّمة من معرفة إلى أين هي ذاهبة، كما يجب أن تكون الرُّؤيَة واضحة للمُوظَّفين جميعهم، وأن تصِف الهدف المُستقبليّ الذي ترغب الشركة في تحقيقه.</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الرسالة</a:t>
            </a:r>
            <a:r>
              <a:rPr lang="ar-SA" sz="2900" dirty="0">
                <a:solidFill>
                  <a:srgbClr val="333333"/>
                </a:solidFill>
                <a:latin typeface="Calibri" panose="020F0502020204030204" pitchFamily="34" charset="0"/>
                <a:ea typeface="Calibri" panose="020F0502020204030204" pitchFamily="34" charset="0"/>
              </a:rPr>
              <a:t>: تُشير رسالة المُنظَّمة إلى ما تفعله من مَهمَّات ضمن الأجل القصير، وتُحدِّد الأطراف التي تستفيد من إنجاز هذه المَهمَّات، وكيفيّة إنجازها، كما تُمكِّن هذه المهمَّات المُنظَّمة من تحقيق رؤيتها، وهنا لا بُدَّ من تحديد سبب وجود المُنظَّمة، والأمور التي تفعلها، وأهدافها، والسبيل إلى تحقيق هذه الأهداف .</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القِيَم</a:t>
            </a:r>
            <a:r>
              <a:rPr lang="ar-SA" sz="2900" dirty="0">
                <a:solidFill>
                  <a:srgbClr val="333333"/>
                </a:solidFill>
                <a:latin typeface="Calibri" panose="020F0502020204030204" pitchFamily="34" charset="0"/>
                <a:ea typeface="Calibri" panose="020F0502020204030204" pitchFamily="34" charset="0"/>
              </a:rPr>
              <a:t>: وهي مجموعة من المُمارَسات، والسلوكيَّات التي يتَّبعها العاملون جميعهم في المُؤسَّسة، ولا بُدَّ أن تكون هذه القِيَم مفهومة لدى الجميع، ومُتَّفقٌ عليها؛ فمن خلالها تتمكَّن المُنظَّمة من تحقيق رُؤيتها، ورسالتها.</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dirty="0">
                <a:solidFill>
                  <a:srgbClr val="333333"/>
                </a:solidFill>
                <a:latin typeface="Calibri" panose="020F0502020204030204" pitchFamily="34" charset="0"/>
                <a:ea typeface="Calibri" panose="020F0502020204030204" pitchFamily="34" charset="0"/>
              </a:rPr>
              <a:t> </a:t>
            </a:r>
            <a:r>
              <a:rPr lang="ar-SA" sz="2900" b="1" dirty="0">
                <a:solidFill>
                  <a:srgbClr val="333333"/>
                </a:solidFill>
                <a:highlight>
                  <a:srgbClr val="FFFF00"/>
                </a:highlight>
                <a:latin typeface="Calibri" panose="020F0502020204030204" pitchFamily="34" charset="0"/>
                <a:ea typeface="Calibri" panose="020F0502020204030204" pitchFamily="34" charset="0"/>
              </a:rPr>
              <a:t>الأهداف طويلة المدى</a:t>
            </a:r>
            <a:r>
              <a:rPr lang="ar-SA" sz="2900" dirty="0">
                <a:solidFill>
                  <a:srgbClr val="333333"/>
                </a:solidFill>
                <a:latin typeface="Calibri" panose="020F0502020204030204" pitchFamily="34" charset="0"/>
                <a:ea typeface="Calibri" panose="020F0502020204030204" pitchFamily="34" charset="0"/>
              </a:rPr>
              <a:t>: وهي أهداف تندرج في مستوىً أقلّ من الرُّؤية، وتُحدِّد كيفيَّة التخطيط؛ للوصول إلى تحقيق الرُّؤية.</a:t>
            </a:r>
            <a:endParaRPr lang="en-US" sz="2900" dirty="0">
              <a:latin typeface="Calibri" panose="020F0502020204030204" pitchFamily="34" charset="0"/>
              <a:ea typeface="Calibri" panose="020F0502020204030204" pitchFamily="34" charset="0"/>
              <a:cs typeface="Arial" panose="020B0604020202020204" pitchFamily="34" charset="0"/>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14</a:t>
            </a:fld>
            <a:endParaRPr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15</a:t>
            </a:fld>
            <a:endParaRPr dirty="0"/>
          </a:p>
        </p:txBody>
      </p:sp>
      <p:sp>
        <p:nvSpPr>
          <p:cNvPr id="10" name="Rectangle 9">
            <a:extLst>
              <a:ext uri="{FF2B5EF4-FFF2-40B4-BE49-F238E27FC236}">
                <a16:creationId xmlns:a16="http://schemas.microsoft.com/office/drawing/2014/main" id="{92E25E85-7C4A-415E-A040-F58E6F66C787}"/>
              </a:ext>
            </a:extLst>
          </p:cNvPr>
          <p:cNvSpPr/>
          <p:nvPr/>
        </p:nvSpPr>
        <p:spPr>
          <a:xfrm>
            <a:off x="0" y="3"/>
            <a:ext cx="10693400" cy="4069559"/>
          </a:xfrm>
          <a:prstGeom prst="rect">
            <a:avLst/>
          </a:prstGeom>
        </p:spPr>
        <p:txBody>
          <a:bodyPr wrap="square" lIns="91424" tIns="45712" rIns="91424" bIns="45712">
            <a:spAutoFit/>
          </a:bodyPr>
          <a:lstStyle/>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الأهداف السنويَّة</a:t>
            </a:r>
            <a:r>
              <a:rPr lang="ar-SA" sz="2900" dirty="0">
                <a:solidFill>
                  <a:srgbClr val="333333"/>
                </a:solidFill>
                <a:latin typeface="Calibri" panose="020F0502020204030204" pitchFamily="34" charset="0"/>
                <a:ea typeface="Calibri" panose="020F0502020204030204" pitchFamily="34" charset="0"/>
              </a:rPr>
              <a:t>: تُوضَع الأهداف السنويّة؛ لتحقيق الأهداف طويلة المدى، علماً بأنّ هذه الأهداف يجب أن تكون مُحدَّدة، وقابلة للتحقيق، والقياس، وواقعيَّة، ولها وقت مُحدَّد.</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المخاطر والتحدِّيات</a:t>
            </a:r>
            <a:r>
              <a:rPr lang="ar-SA" sz="2900" dirty="0">
                <a:solidFill>
                  <a:srgbClr val="333333"/>
                </a:solidFill>
                <a:latin typeface="Calibri" panose="020F0502020204030204" pitchFamily="34" charset="0"/>
                <a:ea typeface="Calibri" panose="020F0502020204030204" pitchFamily="34" charset="0"/>
              </a:rPr>
              <a:t>: تحديد المخاطر، ومعرفة مَدى تأثيرها في المُنظَّمة، وكيفيَّة تفاديها، والحرص على التقليل منها؛ لتحقيق النجاح.</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b="1" dirty="0">
                <a:solidFill>
                  <a:srgbClr val="333333"/>
                </a:solidFill>
                <a:highlight>
                  <a:srgbClr val="FFFF00"/>
                </a:highlight>
                <a:latin typeface="Calibri" panose="020F0502020204030204" pitchFamily="34" charset="0"/>
                <a:ea typeface="Calibri" panose="020F0502020204030204" pitchFamily="34" charset="0"/>
              </a:rPr>
              <a:t>خُطَّة التواصُل</a:t>
            </a:r>
            <a:r>
              <a:rPr lang="ar-SA" sz="2900" dirty="0">
                <a:solidFill>
                  <a:srgbClr val="333333"/>
                </a:solidFill>
                <a:latin typeface="Calibri" panose="020F0502020204030204" pitchFamily="34" charset="0"/>
                <a:ea typeface="Calibri" panose="020F0502020204030204" pitchFamily="34" charset="0"/>
              </a:rPr>
              <a:t>: يتمّ توضيح الخُطَّة الاستراتيجيّة للفريق، والتأكُّد من أنَّ أعضاء الفريق على وعيٍ تامّ بمُستقبل المُنظَّمة، وأولويَّاتها، واستراتيجيَّاتها.</a:t>
            </a:r>
            <a:endParaRPr lang="en-US" sz="2900" dirty="0">
              <a:solidFill>
                <a:srgbClr val="333333"/>
              </a:solidFill>
              <a:latin typeface="Calibri" panose="020F0502020204030204" pitchFamily="34" charset="0"/>
              <a:ea typeface="Calibri" panose="020F0502020204030204" pitchFamily="34" charset="0"/>
            </a:endParaRPr>
          </a:p>
          <a:p>
            <a:pPr algn="r" rtl="1">
              <a:lnSpc>
                <a:spcPct val="115000"/>
              </a:lnSpc>
              <a:spcAft>
                <a:spcPts val="1000"/>
              </a:spcAft>
            </a:pPr>
            <a:r>
              <a:rPr lang="ar-SA" sz="2900" b="1" dirty="0">
                <a:solidFill>
                  <a:srgbClr val="333333"/>
                </a:solidFill>
                <a:highlight>
                  <a:srgbClr val="FFFF00"/>
                </a:highlight>
                <a:ea typeface="Calibri" panose="020F0502020204030204" pitchFamily="34" charset="0"/>
              </a:rPr>
              <a:t>المَيِّزات الفريدة</a:t>
            </a:r>
            <a:r>
              <a:rPr lang="ar-SA" sz="2900" dirty="0">
                <a:solidFill>
                  <a:srgbClr val="333333"/>
                </a:solidFill>
                <a:ea typeface="Calibri" panose="020F0502020204030204" pitchFamily="34" charset="0"/>
              </a:rPr>
              <a:t>: وهي ما يُميِّز المُنظَّمة عن غيرها من المُنظَّمات المُشابِهة لها</a:t>
            </a:r>
            <a:r>
              <a:rPr lang="en-US" sz="2900" dirty="0">
                <a:solidFill>
                  <a:srgbClr val="333333"/>
                </a:solidFill>
                <a:ea typeface="Calibri" panose="020F0502020204030204" pitchFamily="34" charset="0"/>
              </a:rPr>
              <a:t>  </a:t>
            </a:r>
            <a:r>
              <a:rPr lang="en-US" sz="2900" dirty="0">
                <a:solidFill>
                  <a:srgbClr val="333333"/>
                </a:solidFill>
                <a:latin typeface="Calibri" panose="020F0502020204030204" pitchFamily="34" charset="0"/>
                <a:ea typeface="Calibri" panose="020F0502020204030204" pitchFamily="34" charset="0"/>
                <a:cs typeface="Arial" panose="020B0604020202020204" pitchFamily="34" charset="0"/>
              </a:rPr>
              <a:t>  .</a:t>
            </a:r>
            <a:endParaRPr lang="ar-EG" sz="2900"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a:t>النهاية </a:t>
            </a:r>
            <a:endParaRPr lang="en-US" dirty="0"/>
          </a:p>
        </p:txBody>
      </p:sp>
      <p:sp>
        <p:nvSpPr>
          <p:cNvPr id="3" name="Content Placeholder 2"/>
          <p:cNvSpPr>
            <a:spLocks noGrp="1"/>
          </p:cNvSpPr>
          <p:nvPr>
            <p:ph idx="1"/>
          </p:nvPr>
        </p:nvSpPr>
        <p:spPr/>
        <p:txBody>
          <a:bodyPr/>
          <a:lstStyle/>
          <a:p>
            <a:r>
              <a:rPr lang="ar-EG" dirty="0"/>
              <a:t>المادة العلمية تحت مسؤلية أستاذ المقرر ودون أدنى مسؤلية عن الكلية أو الجامعة .</a:t>
            </a:r>
            <a:endParaRPr lang="en-US" dirty="0"/>
          </a:p>
        </p:txBody>
      </p:sp>
    </p:spTree>
    <p:extLst>
      <p:ext uri="{BB962C8B-B14F-4D97-AF65-F5344CB8AC3E}">
        <p14:creationId xmlns:p14="http://schemas.microsoft.com/office/powerpoint/2010/main" val="1557855250"/>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902" y="1"/>
            <a:ext cx="10452100" cy="7152597"/>
          </a:xfrm>
          <a:prstGeom prst="rect">
            <a:avLst/>
          </a:prstGeom>
        </p:spPr>
        <p:txBody>
          <a:bodyPr vert="horz" wrap="square" lIns="0" tIns="12063" rIns="0" bIns="0" rtlCol="0">
            <a:spAutoFit/>
          </a:bodyPr>
          <a:lstStyle/>
          <a:p>
            <a:pPr algn="r" rtl="1"/>
            <a:r>
              <a:rPr lang="ar-SA" sz="2900" b="1" u="sng" dirty="0">
                <a:solidFill>
                  <a:schemeClr val="tx2">
                    <a:lumMod val="60000"/>
                    <a:lumOff val="40000"/>
                  </a:schemeClr>
                </a:solidFill>
              </a:rPr>
              <a:t>12 - نماذج التخطيط الاستراتيجي </a:t>
            </a:r>
            <a:br>
              <a:rPr lang="ar-SA" sz="2900" dirty="0"/>
            </a:br>
            <a:r>
              <a:rPr lang="ar-SA" sz="2900" dirty="0"/>
              <a:t>   تختلف سبل إعداد الاستراتيجية وفقا للآراء المختلفة بشان النموذج الذي يمكن أن يعتمد هذا الغرض حيث يعكس كل نموذج طبيعة المنظمة ومسؤولية وضعها والاقتراضات التي تستند إليها. ومن النماذج المتداولة هي:</a:t>
            </a:r>
            <a:br>
              <a:rPr lang="ar-SA" sz="2900" dirty="0"/>
            </a:br>
            <a:r>
              <a:rPr lang="ar-SA" sz="2900" b="1" dirty="0"/>
              <a:t>1 - نموذج التخطيط المبني على النتائج </a:t>
            </a:r>
            <a:r>
              <a:rPr lang="en-US" sz="2900" b="1" dirty="0"/>
              <a:t>Outcome -Based Planning(OBF</a:t>
            </a:r>
            <a:r>
              <a:rPr lang="ar-SA" sz="2900" b="1" dirty="0"/>
              <a:t>)</a:t>
            </a:r>
            <a:br>
              <a:rPr lang="ar-SA" sz="2900" dirty="0"/>
            </a:br>
            <a:r>
              <a:rPr lang="ar-SA" sz="2900" dirty="0"/>
              <a:t>   خلال الخمسة أعوام الماضية قامت دول عدة بتطبيق التخطيط الاستراتيجي المبني على النتائج وقد أثمر ذلك الأسلوب عن نتائج متميزة. كما ساعد هذا النوع من التخطيط كبار المسؤولين التنفيذيين في هذه الدول على التركيز في عمل أجهزتهم ومؤسساتهم على الآتي:</a:t>
            </a:r>
            <a:br>
              <a:rPr lang="ar-SA" sz="2900" dirty="0"/>
            </a:br>
            <a:r>
              <a:rPr lang="ar-SA" sz="2900" dirty="0"/>
              <a:t>•	توضيح كيفية تحقيق الإنجازات التي تتطلع إليها الجهات العليا.</a:t>
            </a:r>
            <a:br>
              <a:rPr lang="ar-SA" sz="2900" dirty="0"/>
            </a:br>
            <a:r>
              <a:rPr lang="ar-SA" sz="2900" dirty="0"/>
              <a:t>•	الانتقال إلى مرحلة يصبحون فيها أكثر استجابة لحاجات ومتطلبات المواطنين.</a:t>
            </a:r>
            <a:br>
              <a:rPr lang="ar-SA" sz="2900" dirty="0"/>
            </a:br>
            <a:r>
              <a:rPr lang="ar-SA" sz="2900" dirty="0"/>
              <a:t>•	إظهار مدى كفاءة مؤسساتهم في تقديم خدمات ذات قيمة عالية للمستفيدين.</a:t>
            </a:r>
            <a:br>
              <a:rPr lang="ar-SA" sz="2900" dirty="0"/>
            </a:br>
            <a:r>
              <a:rPr lang="ar-SA" sz="2900" dirty="0"/>
              <a:t>•	جذب العناصر المبدعة والملتزمة بتحقيق أفضل النتائج والحفاظ عليها في هذه المؤسسات.</a:t>
            </a:r>
            <a:br>
              <a:rPr lang="ar-SA" sz="2900" dirty="0"/>
            </a:br>
            <a:r>
              <a:rPr lang="ar-SA" sz="2900" dirty="0"/>
              <a:t>   إنه منهج يعمل على حث الأجهزة والمؤسسات لتركز على تحقيق النتائج. وينأى عن مناهج التخطيط الاستراتيجي التي تسببت في حدوث مشکلات لأجهزة ومؤسسات الخدمات العامة في الماضي ويحقق الكثير من المزايا والمنافع.</a:t>
            </a:r>
            <a:endParaRPr sz="40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2</a:t>
            </a:fld>
            <a:endParaRPr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30138"/>
            <a:ext cx="10678618" cy="5813769"/>
          </a:xfrm>
          <a:prstGeom prst="rect">
            <a:avLst/>
          </a:prstGeom>
        </p:spPr>
        <p:txBody>
          <a:bodyPr vert="horz" wrap="square" lIns="0" tIns="12063" rIns="0" bIns="0" rtlCol="0">
            <a:spAutoFit/>
          </a:bodyPr>
          <a:lstStyle/>
          <a:p>
            <a:pPr algn="r" rtl="1"/>
            <a:r>
              <a:rPr lang="ar-SA" sz="2900" b="1" dirty="0"/>
              <a:t>2 - النموذج الخط </a:t>
            </a:r>
            <a:r>
              <a:rPr lang="en-US" sz="2900" b="1" dirty="0"/>
              <a:t>Linear Model</a:t>
            </a:r>
            <a:r>
              <a:rPr lang="ar-SA" sz="2900" b="1" dirty="0"/>
              <a:t>  </a:t>
            </a:r>
            <a:br>
              <a:rPr lang="ar-SA" sz="2900" dirty="0"/>
            </a:br>
            <a:r>
              <a:rPr lang="ar-SA" sz="2900" dirty="0"/>
              <a:t>   يعتمد النموذج الخطي على أساس تكامل القرارات والتصرفات والخطط من اجل تحقيق الأهداف الموضوعة من قبل الإدارة العليا للمنظمة ويفترض هذا النموذج ما يلي:</a:t>
            </a:r>
            <a:br>
              <a:rPr lang="ar-SA" sz="2900" dirty="0"/>
            </a:br>
            <a:r>
              <a:rPr lang="ar-SA" sz="2900" dirty="0"/>
              <a:t>•	استقرار البيئة وإمكانية التنبؤ بها.</a:t>
            </a:r>
            <a:br>
              <a:rPr lang="ar-SA" sz="2900" dirty="0"/>
            </a:br>
            <a:r>
              <a:rPr lang="ar-SA" sz="2900" dirty="0"/>
              <a:t>•	أهداف المنظمة هي أهداف جميع العاملين فيها.</a:t>
            </a:r>
            <a:br>
              <a:rPr lang="ar-SA" sz="2900" dirty="0"/>
            </a:br>
            <a:r>
              <a:rPr lang="ar-SA" sz="2900" dirty="0"/>
              <a:t>•	القرارات، تتخذ بشكل عقلاني. </a:t>
            </a:r>
            <a:br>
              <a:rPr lang="ar-SA" sz="2900" dirty="0"/>
            </a:br>
            <a:r>
              <a:rPr lang="ar-SA" sz="2900" dirty="0"/>
              <a:t>•	محور الاستراتيجية رضا المستفيدين من المنظمة. </a:t>
            </a:r>
            <a:br>
              <a:rPr lang="ar-SA" sz="2900" dirty="0"/>
            </a:br>
            <a:r>
              <a:rPr lang="ar-SA" sz="2900" b="1" dirty="0"/>
              <a:t>3 - النموذج التكييفي: </a:t>
            </a:r>
            <a:r>
              <a:rPr lang="en-US" sz="2900" b="1" dirty="0"/>
              <a:t>Adaptive Model</a:t>
            </a:r>
            <a:br>
              <a:rPr lang="ar-SA" sz="2900" dirty="0"/>
            </a:br>
            <a:r>
              <a:rPr lang="ar-SA" sz="2900" dirty="0"/>
              <a:t>   يعتمد هذا النموذج على التناسق والتطابق بين المنظمة والبيئة التي تعمل بها حيث تحتل التغيرات في البيئة أهمية كبيرة في استراتيجية المنظمة ولهذا فهي تهتم في ملاحقة هذه التغييرات والتكييف لها وتحرص على تعديل برامجها ونمط خدماتها بهدف مواجهة التغيير في حاجات الفئات المستهدفة وأصحاب المصالح (</a:t>
            </a:r>
            <a:r>
              <a:rPr lang="en-US" sz="2900" dirty="0"/>
              <a:t>Stakeholders</a:t>
            </a:r>
            <a:r>
              <a:rPr lang="ar-SA" sz="2900" dirty="0"/>
              <a:t> ) والمنظمات الأخرى.</a:t>
            </a:r>
            <a:br>
              <a:rPr lang="ar-SA" sz="2900" dirty="0"/>
            </a:br>
            <a:endParaRPr sz="2900" dirty="0">
              <a:latin typeface="Times New Roman"/>
              <a:cs typeface="Times New Roman"/>
            </a:endParaRPr>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3</a:t>
            </a:fld>
            <a:endParaRPr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4</a:t>
            </a:fld>
            <a:endParaRPr dirty="0"/>
          </a:p>
        </p:txBody>
      </p:sp>
      <p:pic>
        <p:nvPicPr>
          <p:cNvPr id="4" name="Picture 3">
            <a:extLst>
              <a:ext uri="{FF2B5EF4-FFF2-40B4-BE49-F238E27FC236}">
                <a16:creationId xmlns:a16="http://schemas.microsoft.com/office/drawing/2014/main" id="{994AAC31-FC79-473C-A592-31B5F913A44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46300" y="352425"/>
            <a:ext cx="6400800" cy="6400800"/>
          </a:xfrm>
          <a:prstGeom prst="rect">
            <a:avLst/>
          </a:prstGeom>
          <a:noFill/>
          <a:ln>
            <a:noFill/>
          </a:ln>
        </p:spPr>
      </p:pic>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5</a:t>
            </a:fld>
            <a:endParaRPr dirty="0"/>
          </a:p>
        </p:txBody>
      </p:sp>
      <p:sp>
        <p:nvSpPr>
          <p:cNvPr id="4" name="Rectangle 3">
            <a:extLst>
              <a:ext uri="{FF2B5EF4-FFF2-40B4-BE49-F238E27FC236}">
                <a16:creationId xmlns:a16="http://schemas.microsoft.com/office/drawing/2014/main" id="{A6A75BFC-1A3D-4C89-8CCE-2F24DBC4F9EC}"/>
              </a:ext>
            </a:extLst>
          </p:cNvPr>
          <p:cNvSpPr/>
          <p:nvPr/>
        </p:nvSpPr>
        <p:spPr>
          <a:xfrm>
            <a:off x="0" y="0"/>
            <a:ext cx="10693400" cy="6198614"/>
          </a:xfrm>
          <a:prstGeom prst="rect">
            <a:avLst/>
          </a:prstGeom>
        </p:spPr>
        <p:txBody>
          <a:bodyPr wrap="square" lIns="91424" tIns="45712" rIns="91424" bIns="45712">
            <a:spAutoFit/>
          </a:bodyPr>
          <a:lstStyle/>
          <a:p>
            <a:pPr algn="r" rtl="1">
              <a:lnSpc>
                <a:spcPct val="115000"/>
              </a:lnSpc>
              <a:spcAft>
                <a:spcPts val="1000"/>
              </a:spcAft>
            </a:pPr>
            <a:r>
              <a:rPr lang="ar-SA" sz="2900" dirty="0">
                <a:solidFill>
                  <a:srgbClr val="548DD4"/>
                </a:solidFill>
                <a:latin typeface="Calibri" panose="020F0502020204030204" pitchFamily="34" charset="0"/>
                <a:ea typeface="Calibri" panose="020F0502020204030204" pitchFamily="34" charset="0"/>
              </a:rPr>
              <a:t>13- أهمية التخطيط الاستراتيجيّ </a:t>
            </a:r>
            <a:endParaRPr lang="en-US" sz="2900" dirty="0">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SA" sz="2900" dirty="0">
                <a:solidFill>
                  <a:srgbClr val="333333"/>
                </a:solidFill>
                <a:latin typeface="Calibri" panose="020F0502020204030204" pitchFamily="34" charset="0"/>
                <a:ea typeface="Calibri" panose="020F0502020204030204" pitchFamily="34" charset="0"/>
              </a:rPr>
              <a:t>تتمثّل أهميّة التخطيط الاستراتيجيّ للمُنظَّمة في عدّة نقاط، من أبرزها : </a:t>
            </a:r>
            <a:endParaRPr lang="en-US" sz="2900" dirty="0">
              <a:latin typeface="Calibri" panose="020F0502020204030204" pitchFamily="34" charset="0"/>
              <a:ea typeface="Calibri" panose="020F0502020204030204" pitchFamily="34" charset="0"/>
              <a:cs typeface="Arial" panose="020B0604020202020204" pitchFamily="34" charset="0"/>
            </a:endParaRPr>
          </a:p>
          <a:p>
            <a:pPr marL="342840" indent="-342840" algn="r" rtl="1">
              <a:lnSpc>
                <a:spcPct val="115000"/>
              </a:lnSpc>
              <a:buFont typeface="Symbol" panose="05050102010706020507" pitchFamily="18" charset="2"/>
              <a:buChar char=""/>
            </a:pPr>
            <a:r>
              <a:rPr lang="ar-SA" sz="2900" dirty="0">
                <a:solidFill>
                  <a:srgbClr val="333333"/>
                </a:solidFill>
                <a:latin typeface="Calibri" panose="020F0502020204030204" pitchFamily="34" charset="0"/>
                <a:ea typeface="Calibri" panose="020F0502020204030204" pitchFamily="34" charset="0"/>
              </a:rPr>
              <a:t>التعامل مع المستقبل باسلوب مرن، ومُنظَّم. </a:t>
            </a:r>
            <a:endParaRPr lang="en-US" sz="2900" dirty="0">
              <a:latin typeface="Calibri" panose="020F0502020204030204" pitchFamily="34" charset="0"/>
              <a:ea typeface="Calibri" panose="020F0502020204030204" pitchFamily="34" charset="0"/>
              <a:cs typeface="Arial" panose="020B0604020202020204" pitchFamily="34" charset="0"/>
            </a:endParaRPr>
          </a:p>
          <a:p>
            <a:pPr marL="342840" indent="-342840" algn="r" rtl="1">
              <a:lnSpc>
                <a:spcPct val="115000"/>
              </a:lnSpc>
              <a:buFont typeface="Symbol" panose="05050102010706020507" pitchFamily="18" charset="2"/>
              <a:buChar char=""/>
            </a:pPr>
            <a:r>
              <a:rPr lang="ar-SA" sz="2900" dirty="0">
                <a:solidFill>
                  <a:srgbClr val="333333"/>
                </a:solidFill>
                <a:latin typeface="Calibri" panose="020F0502020204030204" pitchFamily="34" charset="0"/>
                <a:ea typeface="Calibri" panose="020F0502020204030204" pitchFamily="34" charset="0"/>
              </a:rPr>
              <a:t>الاهتمام بالمرونة، والتكامليّة، والاتّساق، في الأنظمة الداخليّة للمُؤسَّّسة.</a:t>
            </a:r>
            <a:endParaRPr lang="en-US" sz="2900" dirty="0">
              <a:latin typeface="Calibri" panose="020F0502020204030204" pitchFamily="34" charset="0"/>
              <a:ea typeface="Calibri" panose="020F0502020204030204" pitchFamily="34" charset="0"/>
              <a:cs typeface="Arial" panose="020B0604020202020204" pitchFamily="34" charset="0"/>
            </a:endParaRPr>
          </a:p>
          <a:p>
            <a:pPr marL="342840" indent="-342840" algn="r" rtl="1">
              <a:lnSpc>
                <a:spcPct val="115000"/>
              </a:lnSpc>
              <a:buFont typeface="Symbol" panose="05050102010706020507" pitchFamily="18" charset="2"/>
              <a:buChar char=""/>
            </a:pPr>
            <a:r>
              <a:rPr lang="ar-SA" sz="2900" dirty="0">
                <a:solidFill>
                  <a:srgbClr val="333333"/>
                </a:solidFill>
                <a:latin typeface="Calibri" panose="020F0502020204030204" pitchFamily="34" charset="0"/>
                <a:ea typeface="Calibri" panose="020F0502020204030204" pitchFamily="34" charset="0"/>
              </a:rPr>
              <a:t>الحرص على ربط المُؤسَّسة بالبيئة المحيطة. </a:t>
            </a:r>
            <a:endParaRPr lang="en-US" sz="2900" dirty="0">
              <a:latin typeface="Calibri" panose="020F0502020204030204" pitchFamily="34" charset="0"/>
              <a:ea typeface="Calibri" panose="020F0502020204030204" pitchFamily="34" charset="0"/>
              <a:cs typeface="Arial" panose="020B0604020202020204" pitchFamily="34" charset="0"/>
            </a:endParaRPr>
          </a:p>
          <a:p>
            <a:pPr marL="342840" indent="-342840" algn="r" rtl="1">
              <a:lnSpc>
                <a:spcPct val="115000"/>
              </a:lnSpc>
              <a:buFont typeface="Symbol" panose="05050102010706020507" pitchFamily="18" charset="2"/>
              <a:buChar char=""/>
            </a:pPr>
            <a:r>
              <a:rPr lang="ar-SA" sz="2900" dirty="0">
                <a:solidFill>
                  <a:srgbClr val="333333"/>
                </a:solidFill>
                <a:latin typeface="Calibri" panose="020F0502020204030204" pitchFamily="34" charset="0"/>
                <a:ea typeface="Calibri" panose="020F0502020204030204" pitchFamily="34" charset="0"/>
              </a:rPr>
              <a:t>الاهتمام بالقيم التنظيميّة، وتحسينها، إضافة إلى تقييم الأداء، والاهتمام بتحسين الرقابة، وعمليّة اتّخاذ القرارات. الكفاءة في استخدام الموارد المُتاحة جميعها، والحرص على تحسين قدرات الموارد البشريّة للمُنظَّمة.</a:t>
            </a:r>
            <a:endParaRPr lang="en-US" sz="2900" dirty="0">
              <a:latin typeface="Calibri" panose="020F0502020204030204" pitchFamily="34" charset="0"/>
              <a:ea typeface="Calibri" panose="020F0502020204030204" pitchFamily="34" charset="0"/>
              <a:cs typeface="Arial" panose="020B0604020202020204" pitchFamily="34" charset="0"/>
            </a:endParaRPr>
          </a:p>
          <a:p>
            <a:pPr marL="342840" indent="-342840" algn="r" rtl="1">
              <a:lnSpc>
                <a:spcPct val="115000"/>
              </a:lnSpc>
              <a:buFont typeface="Symbol" panose="05050102010706020507" pitchFamily="18" charset="2"/>
              <a:buChar char=""/>
            </a:pPr>
            <a:r>
              <a:rPr lang="ar-SA" sz="2900" dirty="0">
                <a:solidFill>
                  <a:srgbClr val="333333"/>
                </a:solidFill>
                <a:latin typeface="Calibri" panose="020F0502020204030204" pitchFamily="34" charset="0"/>
                <a:ea typeface="Calibri" panose="020F0502020204030204" pitchFamily="34" charset="0"/>
              </a:rPr>
              <a:t>الاهتمام بتوثيق الصلة بين الاهداف والوسائل والتركيز عليهما معاً، بما يضمن التكامليّة بينهما، وعدم التركيز على الوسائل في تحقيق الأهداف فقط.</a:t>
            </a:r>
            <a:endParaRPr lang="en-US" sz="2900" dirty="0">
              <a:latin typeface="Calibri" panose="020F0502020204030204" pitchFamily="34" charset="0"/>
              <a:ea typeface="Calibri" panose="020F0502020204030204" pitchFamily="34" charset="0"/>
              <a:cs typeface="Arial" panose="020B0604020202020204" pitchFamily="34" charset="0"/>
            </a:endParaRPr>
          </a:p>
          <a:p>
            <a:pPr marL="342840" indent="-342840" algn="r" rtl="1">
              <a:lnSpc>
                <a:spcPct val="115000"/>
              </a:lnSpc>
              <a:spcAft>
                <a:spcPts val="1000"/>
              </a:spcAft>
              <a:buFont typeface="Symbol" panose="05050102010706020507" pitchFamily="18" charset="2"/>
              <a:buChar char=""/>
            </a:pPr>
            <a:r>
              <a:rPr lang="ar-SA" sz="2900" dirty="0">
                <a:solidFill>
                  <a:srgbClr val="333333"/>
                </a:solidFill>
                <a:latin typeface="Calibri" panose="020F0502020204030204" pitchFamily="34" charset="0"/>
                <a:ea typeface="Calibri" panose="020F0502020204030204" pitchFamily="34" charset="0"/>
              </a:rPr>
              <a:t>الحرص على الاهتمام بالمُبادرة، والاستباقيّة، والتخلُّص من العشوائيّة، أو الحلول المؤقَّتة. </a:t>
            </a:r>
            <a:endParaRPr lang="en-US" sz="2900"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 y="14990"/>
            <a:ext cx="10553701" cy="5813769"/>
          </a:xfrm>
          <a:prstGeom prst="rect">
            <a:avLst/>
          </a:prstGeom>
        </p:spPr>
        <p:txBody>
          <a:bodyPr vert="horz" wrap="square" lIns="0" tIns="12063" rIns="0" bIns="0" rtlCol="0">
            <a:spAutoFit/>
          </a:bodyPr>
          <a:lstStyle/>
          <a:p>
            <a:pPr algn="r" rtl="1"/>
            <a:r>
              <a:rPr lang="ar-SA" sz="2900" dirty="0">
                <a:solidFill>
                  <a:schemeClr val="tx2">
                    <a:lumMod val="60000"/>
                    <a:lumOff val="40000"/>
                  </a:schemeClr>
                </a:solidFill>
              </a:rPr>
              <a:t>14- مُتطلَّبات التخطيط الاستراتيجيّ</a:t>
            </a:r>
            <a:endParaRPr lang="en-US" sz="2900" dirty="0">
              <a:solidFill>
                <a:schemeClr val="tx2">
                  <a:lumMod val="60000"/>
                  <a:lumOff val="40000"/>
                </a:schemeClr>
              </a:solidFill>
            </a:endParaRPr>
          </a:p>
          <a:p>
            <a:pPr algn="r" rtl="1"/>
            <a:r>
              <a:rPr lang="ar-SA" sz="2900" dirty="0"/>
              <a:t> يتميَّز التخطيط الاستراتيجيّ بتركيزه على عمليّة تشكيل القرارات التي تتعلَّق بالمستقبل، وصياغة الاستراتيجيّات، والأهداف، وتحديد الزمن المناسب لذلك، ومن هنا، تبرز بعض المُتطلَّبات الضروريّة لضمان تحقيق هذه العمليّة بشكل فعّال، ومن هذه المُتطلّبات:</a:t>
            </a:r>
            <a:endParaRPr lang="en-US" sz="2900" dirty="0"/>
          </a:p>
          <a:p>
            <a:pPr lvl="0" algn="r" rtl="1"/>
            <a:r>
              <a:rPr lang="ar-EG" sz="2900" dirty="0"/>
              <a:t>- </a:t>
            </a:r>
            <a:r>
              <a:rPr lang="ar-SA" sz="2900" dirty="0"/>
              <a:t>تحديد الهدف الأساسي الذي تسعى المُنظَّمة إلى تحقيقه بدقّة، علماً بأنّ هذا الهدف قد تندرج تحته العديد من الأهداف الفرعيّة.</a:t>
            </a:r>
            <a:endParaRPr lang="en-US" sz="2900" dirty="0"/>
          </a:p>
          <a:p>
            <a:pPr lvl="0" algn="r" rtl="1"/>
            <a:r>
              <a:rPr lang="ar-SA" sz="2900" dirty="0"/>
              <a:t> </a:t>
            </a:r>
            <a:r>
              <a:rPr lang="ar-EG" sz="2900" dirty="0"/>
              <a:t>- </a:t>
            </a:r>
            <a:r>
              <a:rPr lang="ar-SA" sz="2900" dirty="0"/>
              <a:t>أهميّة توفُّر المعلومات اللازمة في ما يتعلَّق بالهدف المُراد تحقيقه، وما يحيط به من ظروف؛ وذلك بهدف الإحاطة بها، والتهيُّؤ لمواجهتها.</a:t>
            </a:r>
            <a:endParaRPr lang="en-US" sz="2900" dirty="0"/>
          </a:p>
          <a:p>
            <a:pPr lvl="0" algn="r" rtl="1"/>
            <a:r>
              <a:rPr lang="ar-SA" sz="2900" dirty="0"/>
              <a:t> </a:t>
            </a:r>
            <a:r>
              <a:rPr lang="ar-EG" sz="2900" dirty="0"/>
              <a:t>- </a:t>
            </a:r>
            <a:r>
              <a:rPr lang="ar-SA" sz="2900" dirty="0"/>
              <a:t>وجود علاقة تفاعليّة بين من يُخطِّط للاستراتيجيّة، ومن ينفِّذها، ممّا يسهّل تحويل التخطيط الاستراتيجيّ من الواقع النظريّ إلى العمليّ.</a:t>
            </a:r>
            <a:endParaRPr lang="en-US" sz="2900" dirty="0"/>
          </a:p>
          <a:p>
            <a:pPr lvl="0" algn="r" rtl="1"/>
            <a:r>
              <a:rPr lang="ar-SA" sz="2900" dirty="0"/>
              <a:t> </a:t>
            </a:r>
            <a:r>
              <a:rPr lang="ar-EG" sz="2900" dirty="0"/>
              <a:t>- </a:t>
            </a:r>
            <a:r>
              <a:rPr lang="ar-SA" sz="2900" dirty="0"/>
              <a:t>الاهتمام بصياغة خطّة زمنيّة؛ لضمان تحقيق الأهداف بنوعيها: الرئيسيّة، والفرعيّة. </a:t>
            </a:r>
            <a:endParaRPr lang="en-US" sz="2900" dirty="0"/>
          </a:p>
          <a:p>
            <a:pPr lvl="0" algn="r" rtl="1"/>
            <a:r>
              <a:rPr lang="ar-EG" sz="2900" dirty="0"/>
              <a:t>- </a:t>
            </a:r>
            <a:r>
              <a:rPr lang="ar-SA" sz="2900" dirty="0"/>
              <a:t>الإحاطة بكلّ التهديدات، والفرص، التي قد تظهر في المستقبل، وهذا يتطلَّب تأمُّلاً منهجيّاً مستمرّاً للمستقبل.</a:t>
            </a:r>
            <a:endParaRPr lang="en-US" sz="2900" dirty="0"/>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6</a:t>
            </a:fld>
            <a:endParaRPr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 y="0"/>
            <a:ext cx="10693401" cy="3136113"/>
          </a:xfrm>
          <a:prstGeom prst="rect">
            <a:avLst/>
          </a:prstGeom>
        </p:spPr>
        <p:txBody>
          <a:bodyPr vert="horz" wrap="square" lIns="0" tIns="12063" rIns="0" bIns="0" rtlCol="0">
            <a:spAutoFit/>
          </a:bodyPr>
          <a:lstStyle/>
          <a:p>
            <a:pPr lvl="0" algn="r" rtl="1"/>
            <a:r>
              <a:rPr lang="ar-SA" sz="2900" dirty="0"/>
              <a:t> </a:t>
            </a:r>
            <a:r>
              <a:rPr lang="ar-EG" sz="2900" dirty="0"/>
              <a:t>- </a:t>
            </a:r>
            <a:r>
              <a:rPr lang="ar-SA" sz="2900" dirty="0"/>
              <a:t>الإحاطة بالإمكانيّات البشريّة، والمادّية اللازمة لتحقيق أهداف المُنظَّمة جميعها، حيث تُعتبَر الأداة الرئيسيّة، والفعّالة في عمليّة التخطيط الاستراتيجيّ.</a:t>
            </a:r>
            <a:endParaRPr lang="en-US" sz="2900" dirty="0"/>
          </a:p>
          <a:p>
            <a:pPr lvl="0" algn="r" rtl="1"/>
            <a:r>
              <a:rPr lang="ar-SA" sz="2900" dirty="0"/>
              <a:t> </a:t>
            </a:r>
            <a:r>
              <a:rPr lang="ar-EG" sz="2900" dirty="0"/>
              <a:t>- </a:t>
            </a:r>
            <a:r>
              <a:rPr lang="ar-SA" sz="2900" dirty="0"/>
              <a:t>الحرص على تحديد الموازنات التي تتعلّق بالاستراتيجيّة بدقّة، كنفقات التشغيل، والإنفاق، والتمويل العام، وغيرها. </a:t>
            </a:r>
            <a:endParaRPr lang="en-US" sz="2900" dirty="0"/>
          </a:p>
          <a:p>
            <a:pPr lvl="0" algn="r" rtl="1"/>
            <a:r>
              <a:rPr lang="ar-EG" sz="2900" dirty="0"/>
              <a:t>- </a:t>
            </a:r>
            <a:r>
              <a:rPr lang="ar-SA" sz="2900" dirty="0"/>
              <a:t>وجود معايير مُحدَّدة لقياس مدى تحقُّق الإنجازات، ومدى توافقها مع الأهداف المرجوّة. </a:t>
            </a:r>
            <a:endParaRPr lang="en-US" sz="2900" dirty="0"/>
          </a:p>
          <a:p>
            <a:pPr lvl="0" algn="r" rtl="1"/>
            <a:r>
              <a:rPr lang="ar-EG" sz="2900" dirty="0"/>
              <a:t>- </a:t>
            </a:r>
            <a:r>
              <a:rPr lang="ar-SA" sz="2900" dirty="0"/>
              <a:t>الاهتمام بتطوير رسالة المُنظَّمة، وأهدافها، وسياساتها للمراحل المقبلة، كما لا بُدّ من الاهتمام بتحديد مصالحها في المحيط الخارجيّ.</a:t>
            </a:r>
            <a:endParaRPr lang="en-US" sz="2900" dirty="0"/>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7</a:t>
            </a:fld>
            <a:endParaRPr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553" y="1"/>
            <a:ext cx="10528299" cy="7152597"/>
          </a:xfrm>
          <a:prstGeom prst="rect">
            <a:avLst/>
          </a:prstGeom>
        </p:spPr>
        <p:txBody>
          <a:bodyPr vert="horz" wrap="square" lIns="0" tIns="12063" rIns="0" bIns="0" rtlCol="0">
            <a:spAutoFit/>
          </a:bodyPr>
          <a:lstStyle/>
          <a:p>
            <a:pPr algn="r" rtl="1"/>
            <a:r>
              <a:rPr lang="ar-SA" sz="2900" dirty="0">
                <a:solidFill>
                  <a:schemeClr val="tx2">
                    <a:lumMod val="60000"/>
                    <a:lumOff val="40000"/>
                  </a:schemeClr>
                </a:solidFill>
              </a:rPr>
              <a:t>15- مراحل التخطيط الاستراتيجيّ </a:t>
            </a:r>
            <a:endParaRPr lang="en-US" sz="2900" dirty="0">
              <a:solidFill>
                <a:schemeClr val="tx2">
                  <a:lumMod val="60000"/>
                  <a:lumOff val="40000"/>
                </a:schemeClr>
              </a:solidFill>
            </a:endParaRPr>
          </a:p>
          <a:p>
            <a:pPr algn="r" rtl="1"/>
            <a:r>
              <a:rPr lang="ar-SA" sz="2900" dirty="0"/>
              <a:t>يتكوّن التخطيط الاستراتيجيّ من عدّة مراحل، وفي ما يأتي بيانٌ لها: </a:t>
            </a:r>
            <a:endParaRPr lang="en-US" sz="2900" dirty="0"/>
          </a:p>
          <a:p>
            <a:pPr algn="r" rtl="1"/>
            <a:r>
              <a:rPr lang="ar-SA" sz="2900" b="1" dirty="0"/>
              <a:t>مرحلة التهيئة</a:t>
            </a:r>
            <a:r>
              <a:rPr lang="ar-SA" sz="2900" dirty="0"/>
              <a:t>: وفي هذه المرحلة يبرز الاهتمام بالخطوات الآتية :</a:t>
            </a:r>
            <a:endParaRPr lang="en-US" sz="2900" dirty="0"/>
          </a:p>
          <a:p>
            <a:pPr lvl="0" algn="r" rtl="1"/>
            <a:r>
              <a:rPr lang="ar-SA" sz="2900" dirty="0"/>
              <a:t>التشخيص الأوّلي، وتحديد المُبرِّرات، والمُتطلَّبات، والأهمّية للمُنظَّمة. </a:t>
            </a:r>
            <a:endParaRPr lang="en-US" sz="2900" dirty="0"/>
          </a:p>
          <a:p>
            <a:pPr lvl="0" algn="r" rtl="1"/>
            <a:r>
              <a:rPr lang="ar-SA" sz="2900" dirty="0"/>
              <a:t>وضع الخطّة الاستراتيجيّة، والاتّفاق عليها، وإقرارها، وذلك بعد اقتناع قيادة المُنظَّمة بضرورة اعتمادها.</a:t>
            </a:r>
            <a:endParaRPr lang="en-US" sz="2900" dirty="0"/>
          </a:p>
          <a:p>
            <a:pPr lvl="0" algn="r" rtl="1"/>
            <a:r>
              <a:rPr lang="ar-SA" sz="2900" dirty="0"/>
              <a:t>اختيار الفريق المناسب للعمل، والإعلان عن بدء التخطيط.</a:t>
            </a:r>
            <a:endParaRPr lang="en-US" sz="2900" dirty="0"/>
          </a:p>
          <a:p>
            <a:pPr algn="r" rtl="1"/>
            <a:r>
              <a:rPr lang="ar-SA" sz="2900" b="1" dirty="0"/>
              <a:t> مرحلة تحليل الوضع الاستراتيجيّ الراهن للبيئة المحيطة بالمُنظَّمة</a:t>
            </a:r>
            <a:r>
              <a:rPr lang="ar-SA" sz="2900" dirty="0"/>
              <a:t>: حيث تتمّ في هذه المرحلة الخطوات الآتية:</a:t>
            </a:r>
            <a:endParaRPr lang="en-US" sz="2900" dirty="0"/>
          </a:p>
          <a:p>
            <a:pPr lvl="0" algn="r" rtl="1"/>
            <a:r>
              <a:rPr lang="ar-SA" sz="2900" dirty="0"/>
              <a:t>مراجعة تاريخ المُنظّمة، والغاية من إنشائها، وقِيَم أصحاب المصالح فيها.</a:t>
            </a:r>
            <a:endParaRPr lang="en-US" sz="2900" dirty="0"/>
          </a:p>
          <a:p>
            <a:pPr lvl="0" algn="r" rtl="1"/>
            <a:r>
              <a:rPr lang="ar-SA" sz="2900" b="1" dirty="0"/>
              <a:t>تحليل البيئتين</a:t>
            </a:r>
            <a:r>
              <a:rPr lang="ar-SA" sz="2900" dirty="0"/>
              <a:t>: الداخليّة، والخارجيّة، والتعرُّف على نقاط القوة، والضعف فيها، إضافة إلى التهديدات التي تواجه المُنظَّمة، والفرص المُتاحة لها، وتحديد العلاقة القائمة بينها، وبين محيطها، كما أنّ التحليل يشمل الهيكل التنظيميّ، والثقافة التنظيميّة، والتشريعات الداخليّة، والتقنية، والعوامل السياسيّة، والتكنولوجيّة، والاجتماعيّة، والاقتصاديّة، والموارد البشريّة، والمادّية، وغيرها من الأمور.</a:t>
            </a:r>
            <a:endParaRPr lang="en-US" sz="2900" dirty="0"/>
          </a:p>
          <a:p>
            <a:pPr algn="r" rtl="1"/>
            <a:r>
              <a:rPr lang="ar-SA" sz="2900" b="1" dirty="0"/>
              <a:t> </a:t>
            </a:r>
            <a:endParaRPr lang="en-US" sz="2900" dirty="0"/>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8</a:t>
            </a:fld>
            <a:endParaRPr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 y="2"/>
            <a:ext cx="10604500" cy="6277353"/>
          </a:xfrm>
          <a:prstGeom prst="rect">
            <a:avLst/>
          </a:prstGeom>
        </p:spPr>
        <p:txBody>
          <a:bodyPr vert="horz" wrap="square" lIns="0" tIns="29204" rIns="0" bIns="0" rtlCol="0">
            <a:spAutoFit/>
          </a:bodyPr>
          <a:lstStyle/>
          <a:p>
            <a:pPr algn="r" rtl="1"/>
            <a:r>
              <a:rPr lang="ar-SA" sz="2900" b="1" dirty="0"/>
              <a:t>مرحلة صياغة أهداف المُنظَّمة، ورسالتها، ورؤيتها</a:t>
            </a:r>
            <a:r>
              <a:rPr lang="ar-SA" sz="2900" dirty="0"/>
              <a:t>: حيث إنّ صياغة رسالة المُنظَّمة، ورؤيتها، عمليّة تهدف إلى توضيح هويّتها، واتّجاهات النموّ الخاصّة بها، ولتحقيق ذلك، يتمّ اتّباع عدّة خطوات على النحو الآتي :</a:t>
            </a:r>
            <a:endParaRPr lang="en-US" sz="2900" dirty="0"/>
          </a:p>
          <a:p>
            <a:pPr lvl="0" algn="r" rtl="1"/>
            <a:r>
              <a:rPr lang="ar-SA" sz="2900" dirty="0"/>
              <a:t>صياغة الرؤية، والرسالة. </a:t>
            </a:r>
            <a:endParaRPr lang="en-US" sz="2900" dirty="0"/>
          </a:p>
          <a:p>
            <a:pPr lvl="0" algn="r" rtl="1"/>
            <a:r>
              <a:rPr lang="ar-SA" sz="2900" dirty="0"/>
              <a:t>وضع الأهداف، وتحديد القِيَم. </a:t>
            </a:r>
            <a:endParaRPr lang="en-US" sz="2900" dirty="0"/>
          </a:p>
          <a:p>
            <a:pPr lvl="0" algn="r" rtl="1"/>
            <a:r>
              <a:rPr lang="ar-SA" sz="2900" dirty="0"/>
              <a:t>تعميم الاستراتيجيّة، والتعريف بها.</a:t>
            </a:r>
            <a:endParaRPr lang="en-US" sz="2900" dirty="0"/>
          </a:p>
          <a:p>
            <a:pPr algn="r" rtl="1"/>
            <a:r>
              <a:rPr lang="ar-SA" sz="2900" dirty="0"/>
              <a:t> </a:t>
            </a:r>
            <a:r>
              <a:rPr lang="ar-SA" sz="2900" b="1" dirty="0"/>
              <a:t>مرحلة وضع الخيار الاستراتيجيّ، وتحديده</a:t>
            </a:r>
            <a:r>
              <a:rPr lang="ar-SA" sz="2900" dirty="0"/>
              <a:t>: حيث يشمل هذا الأمر وضع خطّة تفصيليّة تنفيذيّة، وتشغيليّة، وهي تشمل العديد من الخطوات التي من أهمّها :</a:t>
            </a:r>
            <a:endParaRPr lang="en-US" sz="2900" dirty="0"/>
          </a:p>
          <a:p>
            <a:pPr lvl="0" algn="r" rtl="1"/>
            <a:r>
              <a:rPr lang="ar-SA" sz="2900" dirty="0"/>
              <a:t>الاهتمام بالأهداف الفرعيّة، ووضعها، وتحديد مؤشِّرات قياسها.</a:t>
            </a:r>
            <a:endParaRPr lang="en-US" sz="2900" dirty="0"/>
          </a:p>
          <a:p>
            <a:pPr lvl="0" algn="r" rtl="1"/>
            <a:r>
              <a:rPr lang="ar-SA" sz="2900" dirty="0"/>
              <a:t>تحديد المهامّ، والمشاريع. تحديد المدّة الزمنيّة اللازمة لكلّ مهمّة. </a:t>
            </a:r>
            <a:endParaRPr lang="en-US" sz="2900" dirty="0"/>
          </a:p>
          <a:p>
            <a:pPr lvl="0" algn="r" rtl="1"/>
            <a:r>
              <a:rPr lang="ar-SA" sz="2900" dirty="0"/>
              <a:t>تحديد كلّ من له علاقة بتنفيذ العمليّة. </a:t>
            </a:r>
            <a:endParaRPr lang="en-US" sz="2900" dirty="0"/>
          </a:p>
          <a:p>
            <a:pPr lvl="0" algn="r" rtl="1"/>
            <a:r>
              <a:rPr lang="ar-SA" sz="2900" dirty="0"/>
              <a:t>وضع آليّة للرقابة، والتقييم، والمتابعة.</a:t>
            </a:r>
            <a:endParaRPr lang="en-US" sz="2900" dirty="0"/>
          </a:p>
          <a:p>
            <a:pPr lvl="0" algn="r" rtl="1"/>
            <a:r>
              <a:rPr lang="ar-SA" sz="2900" dirty="0"/>
              <a:t>تحديد الموارد الضروريّة لكلّ مهمّة. </a:t>
            </a:r>
            <a:endParaRPr lang="en-US" sz="2900" dirty="0"/>
          </a:p>
          <a:p>
            <a:pPr lvl="0" algn="r" rtl="1"/>
            <a:r>
              <a:rPr lang="ar-SA" sz="2900" dirty="0"/>
              <a:t>وضع الخطّة الاستراتيجيّة، وصياغة الوثيقة النهائيّة التي تتعلَّق بها. </a:t>
            </a:r>
            <a:endParaRPr lang="en-US" sz="2900" dirty="0"/>
          </a:p>
        </p:txBody>
      </p:sp>
      <p:sp>
        <p:nvSpPr>
          <p:cNvPr id="3" name="object 3"/>
          <p:cNvSpPr txBox="1">
            <a:spLocks noGrp="1"/>
          </p:cNvSpPr>
          <p:nvPr>
            <p:ph type="sldNum" sz="quarter" idx="12"/>
          </p:nvPr>
        </p:nvSpPr>
        <p:spPr>
          <a:xfrm>
            <a:off x="4722921" y="6897685"/>
            <a:ext cx="1247563" cy="153888"/>
          </a:xfrm>
          <a:prstGeom prst="rect">
            <a:avLst/>
          </a:prstGeom>
        </p:spPr>
        <p:txBody>
          <a:bodyPr vert="horz" wrap="square" lIns="0" tIns="0" rIns="0" bIns="0" rtlCol="0">
            <a:spAutoFit/>
          </a:bodyPr>
          <a:lstStyle/>
          <a:p>
            <a:pPr marL="38094">
              <a:lnSpc>
                <a:spcPts val="1150"/>
              </a:lnSpc>
            </a:pPr>
            <a:fld id="{81D60167-4931-47E6-BA6A-407CBD079E47}" type="slidenum">
              <a:rPr dirty="0"/>
              <a:pPr marL="38094">
                <a:lnSpc>
                  <a:spcPts val="1150"/>
                </a:lnSpc>
              </a:pPr>
              <a:t>9</a:t>
            </a:fld>
            <a:endParaRPr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129</TotalTime>
  <Words>1876</Words>
  <Application>Microsoft Office PowerPoint</Application>
  <PresentationFormat>Custom</PresentationFormat>
  <Paragraphs>98</Paragraphs>
  <Slides>16</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16</vt:i4>
      </vt:variant>
    </vt:vector>
  </HeadingPairs>
  <TitlesOfParts>
    <vt:vector size="28" baseType="lpstr">
      <vt:lpstr>Arial</vt:lpstr>
      <vt:lpstr>Calibri</vt:lpstr>
      <vt:lpstr>Franklin Gothic Book</vt:lpstr>
      <vt:lpstr>Franklin Gothic Medium</vt:lpstr>
      <vt:lpstr>Lucida Sans Unicode</vt:lpstr>
      <vt:lpstr>Symbol</vt:lpstr>
      <vt:lpstr>Times New Roman</vt:lpstr>
      <vt:lpstr>Verdana</vt:lpstr>
      <vt:lpstr>Wingdings 2</vt:lpstr>
      <vt:lpstr>Wingdings 3</vt:lpstr>
      <vt:lpstr>Concourse</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النهاية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 Elkot</cp:lastModifiedBy>
  <cp:revision>22</cp:revision>
  <dcterms:created xsi:type="dcterms:W3CDTF">2020-03-16T21:57:34Z</dcterms:created>
  <dcterms:modified xsi:type="dcterms:W3CDTF">2020-03-17T09:57:12Z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2020-03-16T00:00:00Z</vt:filetime>
  </property>
  <property fmtid="{D5CDD505-2E9C-101B-9397-08002B2CF9AE}" pid="3" name="Creator">
    <vt:lpwstr>Microsoft® Word 2016</vt:lpwstr>
  </property>
  <property fmtid="{D5CDD505-2E9C-101B-9397-08002B2CF9AE}" pid="4" name="LastSaved">
    <vt:filetime>2020-03-16T00:00:00Z</vt:filetime>
  </property>
</Properties>
</file>