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4" r:id="rId1"/>
    <p:sldMasterId id="2147483786" r:id="rId2"/>
  </p:sldMasterIdLst>
  <p:sldIdLst>
    <p:sldId id="309" r:id="rId3"/>
    <p:sldId id="259" r:id="rId4"/>
    <p:sldId id="260" r:id="rId5"/>
    <p:sldId id="261" r:id="rId6"/>
    <p:sldId id="263" r:id="rId7"/>
    <p:sldId id="264" r:id="rId8"/>
    <p:sldId id="265" r:id="rId9"/>
    <p:sldId id="268" r:id="rId10"/>
    <p:sldId id="269" r:id="rId11"/>
    <p:sldId id="270" r:id="rId12"/>
    <p:sldId id="271" r:id="rId13"/>
    <p:sldId id="272" r:id="rId14"/>
    <p:sldId id="273" r:id="rId15"/>
    <p:sldId id="274" r:id="rId16"/>
    <p:sldId id="277" r:id="rId17"/>
    <p:sldId id="278" r:id="rId18"/>
    <p:sldId id="279" r:id="rId19"/>
    <p:sldId id="280" r:id="rId20"/>
    <p:sldId id="310" r:id="rId21"/>
  </p:sldIdLst>
  <p:sldSz cx="10693400" cy="7562850"/>
  <p:notesSz cx="10693400" cy="7562850"/>
  <p:defaultTextStyle>
    <a:defPPr>
      <a:defRPr lang="ar-EG"/>
    </a:defPPr>
    <a:lvl1pPr marL="0" algn="l" defTabSz="914238" rtl="0" eaLnBrk="1" latinLnBrk="0" hangingPunct="1">
      <a:defRPr sz="1800" kern="1200">
        <a:solidFill>
          <a:schemeClr val="tx1"/>
        </a:solidFill>
        <a:latin typeface="+mn-lt"/>
        <a:ea typeface="+mn-ea"/>
        <a:cs typeface="+mn-cs"/>
      </a:defRPr>
    </a:lvl1pPr>
    <a:lvl2pPr marL="457120" algn="l" defTabSz="914238" rtl="0" eaLnBrk="1" latinLnBrk="0" hangingPunct="1">
      <a:defRPr sz="1800" kern="1200">
        <a:solidFill>
          <a:schemeClr val="tx1"/>
        </a:solidFill>
        <a:latin typeface="+mn-lt"/>
        <a:ea typeface="+mn-ea"/>
        <a:cs typeface="+mn-cs"/>
      </a:defRPr>
    </a:lvl2pPr>
    <a:lvl3pPr marL="914238" algn="l" defTabSz="914238" rtl="0" eaLnBrk="1" latinLnBrk="0" hangingPunct="1">
      <a:defRPr sz="1800" kern="1200">
        <a:solidFill>
          <a:schemeClr val="tx1"/>
        </a:solidFill>
        <a:latin typeface="+mn-lt"/>
        <a:ea typeface="+mn-ea"/>
        <a:cs typeface="+mn-cs"/>
      </a:defRPr>
    </a:lvl3pPr>
    <a:lvl4pPr marL="1371356" algn="l" defTabSz="914238" rtl="0" eaLnBrk="1" latinLnBrk="0" hangingPunct="1">
      <a:defRPr sz="1800" kern="1200">
        <a:solidFill>
          <a:schemeClr val="tx1"/>
        </a:solidFill>
        <a:latin typeface="+mn-lt"/>
        <a:ea typeface="+mn-ea"/>
        <a:cs typeface="+mn-cs"/>
      </a:defRPr>
    </a:lvl4pPr>
    <a:lvl5pPr marL="1828474" algn="l" defTabSz="914238" rtl="0" eaLnBrk="1" latinLnBrk="0" hangingPunct="1">
      <a:defRPr sz="1800" kern="1200">
        <a:solidFill>
          <a:schemeClr val="tx1"/>
        </a:solidFill>
        <a:latin typeface="+mn-lt"/>
        <a:ea typeface="+mn-ea"/>
        <a:cs typeface="+mn-cs"/>
      </a:defRPr>
    </a:lvl5pPr>
    <a:lvl6pPr marL="2285594" algn="l" defTabSz="914238" rtl="0" eaLnBrk="1" latinLnBrk="0" hangingPunct="1">
      <a:defRPr sz="1800" kern="1200">
        <a:solidFill>
          <a:schemeClr val="tx1"/>
        </a:solidFill>
        <a:latin typeface="+mn-lt"/>
        <a:ea typeface="+mn-ea"/>
        <a:cs typeface="+mn-cs"/>
      </a:defRPr>
    </a:lvl6pPr>
    <a:lvl7pPr marL="2742714" algn="l" defTabSz="914238" rtl="0" eaLnBrk="1" latinLnBrk="0" hangingPunct="1">
      <a:defRPr sz="1800" kern="1200">
        <a:solidFill>
          <a:schemeClr val="tx1"/>
        </a:solidFill>
        <a:latin typeface="+mn-lt"/>
        <a:ea typeface="+mn-ea"/>
        <a:cs typeface="+mn-cs"/>
      </a:defRPr>
    </a:lvl7pPr>
    <a:lvl8pPr marL="3199832" algn="l" defTabSz="914238" rtl="0" eaLnBrk="1" latinLnBrk="0" hangingPunct="1">
      <a:defRPr sz="1800" kern="1200">
        <a:solidFill>
          <a:schemeClr val="tx1"/>
        </a:solidFill>
        <a:latin typeface="+mn-lt"/>
        <a:ea typeface="+mn-ea"/>
        <a:cs typeface="+mn-cs"/>
      </a:defRPr>
    </a:lvl8pPr>
    <a:lvl9pPr marL="3656951" algn="l" defTabSz="91423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2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5143518"/>
            <a:ext cx="1070169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9" name="Title 8"/>
          <p:cNvSpPr>
            <a:spLocks noGrp="1"/>
          </p:cNvSpPr>
          <p:nvPr>
            <p:ph type="ctrTitle"/>
          </p:nvPr>
        </p:nvSpPr>
        <p:spPr>
          <a:xfrm>
            <a:off x="802005" y="1932730"/>
            <a:ext cx="9089390" cy="2017820"/>
          </a:xfrm>
        </p:spPr>
        <p:txBody>
          <a:bodyPr vert="horz" anchor="b">
            <a:normAutofit/>
            <a:scene3d>
              <a:camera prst="orthographicFront"/>
              <a:lightRig rig="soft" dir="t"/>
            </a:scene3d>
            <a:sp3d prstMaterial="softEdge">
              <a:bevelT w="25400" h="25400"/>
            </a:sp3d>
          </a:bodyPr>
          <a:lstStyle>
            <a:lvl1pPr algn="r">
              <a:defRPr sz="55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802005" y="3982800"/>
            <a:ext cx="9089390" cy="1323007"/>
          </a:xfrm>
        </p:spPr>
        <p:txBody>
          <a:bodyPr lIns="52157" rIns="52157"/>
          <a:lstStyle>
            <a:lvl1pPr marL="0" marR="73020" indent="0" algn="r">
              <a:buNone/>
              <a:defRPr>
                <a:solidFill>
                  <a:schemeClr val="tx2"/>
                </a:solidFill>
              </a:defRPr>
            </a:lvl1pPr>
            <a:lvl2pPr marL="521574" indent="0" algn="ctr">
              <a:buNone/>
            </a:lvl2pPr>
            <a:lvl3pPr marL="1043148" indent="0" algn="ctr">
              <a:buNone/>
            </a:lvl3pPr>
            <a:lvl4pPr marL="1564721" indent="0" algn="ctr">
              <a:buNone/>
            </a:lvl4pPr>
            <a:lvl5pPr marL="2086295" indent="0" algn="ctr">
              <a:buNone/>
            </a:lvl5pPr>
            <a:lvl6pPr marL="2607869" indent="0" algn="ctr">
              <a:buNone/>
            </a:lvl6pPr>
            <a:lvl7pPr marL="3129443" indent="0" algn="ctr">
              <a:buNone/>
            </a:lvl7pPr>
            <a:lvl8pPr marL="3651016" indent="0" algn="ctr">
              <a:buNone/>
            </a:lvl8pPr>
            <a:lvl9pPr marL="4172590" indent="0" algn="ctr">
              <a:buNone/>
            </a:lvl9pPr>
            <a:extLst/>
          </a:lstStyle>
          <a:p>
            <a:r>
              <a:rPr kumimoji="0" lang="en-US"/>
              <a:t>Click to edit Master subtitle style</a:t>
            </a:r>
          </a:p>
        </p:txBody>
      </p:sp>
      <p:grpSp>
        <p:nvGrpSpPr>
          <p:cNvPr id="2" name="Group 1"/>
          <p:cNvGrpSpPr/>
          <p:nvPr/>
        </p:nvGrpSpPr>
        <p:grpSpPr>
          <a:xfrm>
            <a:off x="-4402" y="5462058"/>
            <a:ext cx="10697803" cy="210860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F0A22E">
                  <a:shade val="75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534670" y="1633577"/>
            <a:ext cx="9624060" cy="483686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3693" y="302867"/>
            <a:ext cx="2078652" cy="616757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4670" y="302868"/>
            <a:ext cx="7396268" cy="61675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01504" y="5899753"/>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29" name="Title 28"/>
          <p:cNvSpPr>
            <a:spLocks noGrp="1"/>
          </p:cNvSpPr>
          <p:nvPr>
            <p:ph type="ctrTitle"/>
          </p:nvPr>
        </p:nvSpPr>
        <p:spPr>
          <a:xfrm>
            <a:off x="445558" y="5352234"/>
            <a:ext cx="9891395" cy="1348008"/>
          </a:xfrm>
        </p:spPr>
        <p:txBody>
          <a:bodyPr anchor="t"/>
          <a:lstStyle/>
          <a:p>
            <a:r>
              <a:rPr kumimoji="0" lang="en-US"/>
              <a:t>Click to edit Master title style</a:t>
            </a:r>
          </a:p>
        </p:txBody>
      </p:sp>
      <p:sp>
        <p:nvSpPr>
          <p:cNvPr id="9" name="Subtitle 8"/>
          <p:cNvSpPr>
            <a:spLocks noGrp="1"/>
          </p:cNvSpPr>
          <p:nvPr>
            <p:ph type="subTitle" idx="1"/>
          </p:nvPr>
        </p:nvSpPr>
        <p:spPr>
          <a:xfrm>
            <a:off x="445558" y="4285615"/>
            <a:ext cx="9891395" cy="1008380"/>
          </a:xfrm>
        </p:spPr>
        <p:txBody>
          <a:bodyPr anchor="b"/>
          <a:lstStyle>
            <a:lvl1pPr marL="0" indent="0" algn="l">
              <a:buNone/>
              <a:defRPr sz="2700">
                <a:solidFill>
                  <a:schemeClr val="tx2">
                    <a:shade val="75000"/>
                  </a:schemeClr>
                </a:solidFill>
              </a:defRPr>
            </a:lvl1pPr>
            <a:lvl2pPr marL="521574" indent="0" algn="ctr">
              <a:buNone/>
            </a:lvl2pPr>
            <a:lvl3pPr marL="1043148" indent="0" algn="ctr">
              <a:buNone/>
            </a:lvl3pPr>
            <a:lvl4pPr marL="1564721" indent="0" algn="ctr">
              <a:buNone/>
            </a:lvl4pPr>
            <a:lvl5pPr marL="2086295" indent="0" algn="ctr">
              <a:buNone/>
            </a:lvl5pPr>
            <a:lvl6pPr marL="2607869" indent="0" algn="ctr">
              <a:buNone/>
            </a:lvl6pPr>
            <a:lvl7pPr marL="3129443" indent="0" algn="ctr">
              <a:buNone/>
            </a:lvl7pPr>
            <a:lvl8pPr marL="3651016" indent="0" algn="ctr">
              <a:buNone/>
            </a:lvl8pPr>
            <a:lvl9pPr marL="417259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9624060" y="7139330"/>
            <a:ext cx="887552" cy="272263"/>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357322019"/>
      </p:ext>
    </p:extLst>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9" name="Footer Placeholder 18"/>
          <p:cNvSpPr>
            <a:spLocks noGrp="1"/>
          </p:cNvSpPr>
          <p:nvPr>
            <p:ph type="ftr" sz="quarter" idx="11"/>
          </p:nvPr>
        </p:nvSpPr>
        <p:spPr>
          <a:xfrm>
            <a:off x="4188249" y="84032"/>
            <a:ext cx="3386243" cy="318620"/>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9624060" y="7139330"/>
            <a:ext cx="887552" cy="272263"/>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138536627"/>
      </p:ext>
    </p:extLst>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01504" y="3798962"/>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white"/>
              </a:solidFill>
              <a:cs typeface="Arial" charset="0"/>
            </a:endParaRPr>
          </a:p>
        </p:txBody>
      </p:sp>
      <p:sp>
        <p:nvSpPr>
          <p:cNvPr id="6" name="Text Placeholder 5"/>
          <p:cNvSpPr>
            <a:spLocks noGrp="1"/>
          </p:cNvSpPr>
          <p:nvPr>
            <p:ph type="body" idx="1"/>
          </p:nvPr>
        </p:nvSpPr>
        <p:spPr>
          <a:xfrm>
            <a:off x="445558" y="1848697"/>
            <a:ext cx="9891395" cy="1344507"/>
          </a:xfrm>
        </p:spPr>
        <p:txBody>
          <a:bodyPr anchor="b"/>
          <a:lstStyle>
            <a:lvl1pPr marL="0" indent="0" algn="r">
              <a:buNone/>
              <a:defRPr sz="2300">
                <a:solidFill>
                  <a:schemeClr val="tx2">
                    <a:shade val="75000"/>
                  </a:schemeClr>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211055" y="3249980"/>
            <a:ext cx="10158730" cy="1306599"/>
          </a:xfrm>
        </p:spPr>
        <p:txBody>
          <a:bodyPr rtlCol="0" anchor="t"/>
          <a:lstStyle>
            <a:lvl1pPr algn="r">
              <a:defRPr/>
            </a:lvl1pPr>
          </a:lstStyle>
          <a:p>
            <a:r>
              <a:rPr kumimoji="0" lang="en-US"/>
              <a:t>Click to edit Master title style</a:t>
            </a:r>
          </a:p>
        </p:txBody>
      </p:sp>
    </p:spTree>
    <p:extLst>
      <p:ext uri="{BB962C8B-B14F-4D97-AF65-F5344CB8AC3E}">
        <p14:creationId xmlns:p14="http://schemas.microsoft.com/office/powerpoint/2010/main" val="137561515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52882" y="504190"/>
            <a:ext cx="10158730" cy="927710"/>
          </a:xfrm>
        </p:spPr>
        <p:txBody>
          <a:bodyPr/>
          <a:lstStyle/>
          <a:p>
            <a:r>
              <a:rPr kumimoji="0" lang="en-US"/>
              <a:t>Click to edit Master title style</a:t>
            </a:r>
          </a:p>
        </p:txBody>
      </p:sp>
      <p:sp>
        <p:nvSpPr>
          <p:cNvPr id="14" name="Content Placeholder 13"/>
          <p:cNvSpPr>
            <a:spLocks noGrp="1"/>
          </p:cNvSpPr>
          <p:nvPr>
            <p:ph sz="half" idx="1"/>
          </p:nvPr>
        </p:nvSpPr>
        <p:spPr>
          <a:xfrm>
            <a:off x="356447" y="1764665"/>
            <a:ext cx="4901142" cy="5209963"/>
          </a:xfrm>
        </p:spPr>
        <p:txBody>
          <a:bodyPr/>
          <a:lstStyle>
            <a:lvl1pPr>
              <a:defRPr sz="3200"/>
            </a:lvl1pPr>
            <a:lvl2pPr>
              <a:defRPr sz="2700"/>
            </a:lvl2pPr>
            <a:lvl3pPr>
              <a:defRPr sz="2300"/>
            </a:lvl3pPr>
            <a:lvl4pPr>
              <a:defRPr sz="2100"/>
            </a:lvl4pPr>
            <a:lvl5pPr>
              <a:defRPr sz="21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5435812" y="1764665"/>
            <a:ext cx="5079365" cy="5209963"/>
          </a:xfrm>
        </p:spPr>
        <p:txBody>
          <a:bodyPr/>
          <a:lstStyle>
            <a:lvl1pPr>
              <a:defRPr sz="3200"/>
            </a:lvl1pPr>
            <a:lvl2pPr>
              <a:defRPr sz="2700"/>
            </a:lvl2pPr>
            <a:lvl3pPr>
              <a:defRPr sz="2300"/>
            </a:lvl3pPr>
            <a:lvl4pPr>
              <a:defRPr sz="2100"/>
            </a:lvl4pPr>
            <a:lvl5pPr>
              <a:defRPr sz="21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18277137"/>
      </p:ext>
    </p:extLst>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56447" y="5966248"/>
            <a:ext cx="10069618" cy="973367"/>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329133" y="735277"/>
            <a:ext cx="5017567" cy="705515"/>
          </a:xfrm>
        </p:spPr>
        <p:txBody>
          <a:bodyPr anchor="ctr"/>
          <a:lstStyle>
            <a:lvl1pPr marL="0" indent="0">
              <a:buNone/>
              <a:defRPr sz="2100" b="0" cap="all" baseline="0">
                <a:solidFill>
                  <a:schemeClr val="accent1">
                    <a:shade val="50000"/>
                  </a:schemeClr>
                </a:solidFill>
                <a:latin typeface="+mj-lt"/>
                <a:ea typeface="+mj-ea"/>
                <a:cs typeface="+mj-cs"/>
              </a:defRPr>
            </a:lvl1pPr>
            <a:lvl2pPr>
              <a:buNone/>
              <a:defRPr sz="2300" b="1"/>
            </a:lvl2pPr>
            <a:lvl3pPr>
              <a:buNone/>
              <a:defRPr sz="2100" b="1"/>
            </a:lvl3pPr>
            <a:lvl4pPr>
              <a:buNone/>
              <a:defRPr sz="1800" b="1"/>
            </a:lvl4pPr>
            <a:lvl5pPr>
              <a:buNone/>
              <a:defRPr sz="18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5432099" y="735277"/>
            <a:ext cx="5019537" cy="705515"/>
          </a:xfrm>
        </p:spPr>
        <p:txBody>
          <a:bodyPr anchor="ctr"/>
          <a:lstStyle>
            <a:lvl1pPr marL="0" indent="0">
              <a:buNone/>
              <a:defRPr sz="2100" b="0" cap="all" baseline="0">
                <a:solidFill>
                  <a:schemeClr val="accent1">
                    <a:shade val="50000"/>
                  </a:schemeClr>
                </a:solidFill>
                <a:latin typeface="+mj-lt"/>
                <a:ea typeface="+mj-ea"/>
                <a:cs typeface="+mj-cs"/>
              </a:defRPr>
            </a:lvl1pPr>
            <a:lvl2pPr>
              <a:buNone/>
              <a:defRPr sz="2300" b="1"/>
            </a:lvl2pPr>
            <a:lvl3pPr>
              <a:buNone/>
              <a:defRPr sz="2100" b="1"/>
            </a:lvl3pPr>
            <a:lvl4pPr>
              <a:buNone/>
              <a:defRPr sz="1800" b="1"/>
            </a:lvl4pPr>
            <a:lvl5pPr>
              <a:buNone/>
              <a:defRPr sz="18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329133" y="1451297"/>
            <a:ext cx="5017567" cy="4346889"/>
          </a:xfrm>
        </p:spPr>
        <p:txBody>
          <a:bodyPr/>
          <a:lstStyle>
            <a:lvl1pPr>
              <a:defRPr sz="2700"/>
            </a:lvl1pPr>
            <a:lvl2pPr>
              <a:defRPr sz="2300"/>
            </a:lvl2pPr>
            <a:lvl3pPr>
              <a:defRPr sz="21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5436431" y="1451297"/>
            <a:ext cx="5015205" cy="4346889"/>
          </a:xfrm>
        </p:spPr>
        <p:txBody>
          <a:bodyPr/>
          <a:lstStyle>
            <a:lvl1pPr>
              <a:defRPr sz="2700"/>
            </a:lvl1pPr>
            <a:lvl2pPr>
              <a:defRPr sz="2300"/>
            </a:lvl2pPr>
            <a:lvl3pPr>
              <a:defRPr sz="21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9624060" y="7142691"/>
            <a:ext cx="891117" cy="272263"/>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601504" y="6638502"/>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Tree>
    <p:extLst>
      <p:ext uri="{BB962C8B-B14F-4D97-AF65-F5344CB8AC3E}">
        <p14:creationId xmlns:p14="http://schemas.microsoft.com/office/powerpoint/2010/main" val="2074007877"/>
      </p:ext>
    </p:extLst>
  </p:cSld>
  <p:clrMapOvr>
    <a:masterClrMapping/>
  </p:clrMapOvr>
  <p:transitio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52882" y="504190"/>
            <a:ext cx="10158730" cy="927710"/>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651571148"/>
      </p:ext>
    </p:extLst>
  </p:cSld>
  <p:clrMapOvr>
    <a:masterClrMapping/>
  </p:clrMapOvr>
  <p:transition>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055480257"/>
      </p:ext>
    </p:extLst>
  </p:cSld>
  <p:clrMapOvr>
    <a:masterClrMapping/>
  </p:clrMapOvr>
  <p:transition>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01504" y="6450277"/>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12" name="Title 11"/>
          <p:cNvSpPr>
            <a:spLocks noGrp="1"/>
          </p:cNvSpPr>
          <p:nvPr>
            <p:ph type="title"/>
          </p:nvPr>
        </p:nvSpPr>
        <p:spPr>
          <a:xfrm>
            <a:off x="534670" y="6050280"/>
            <a:ext cx="9891395" cy="574216"/>
          </a:xfrm>
        </p:spPr>
        <p:txBody>
          <a:bodyPr anchor="ctr"/>
          <a:lstStyle>
            <a:lvl1pPr algn="l">
              <a:buNone/>
              <a:defRPr sz="2300" b="1"/>
            </a:lvl1pPr>
          </a:lstStyle>
          <a:p>
            <a:r>
              <a:rPr kumimoji="0" lang="en-US"/>
              <a:t>Click to edit Master title style</a:t>
            </a:r>
          </a:p>
        </p:txBody>
      </p:sp>
      <p:sp>
        <p:nvSpPr>
          <p:cNvPr id="26" name="Text Placeholder 25"/>
          <p:cNvSpPr>
            <a:spLocks noGrp="1"/>
          </p:cNvSpPr>
          <p:nvPr>
            <p:ph type="body" idx="2"/>
          </p:nvPr>
        </p:nvSpPr>
        <p:spPr>
          <a:xfrm>
            <a:off x="534671" y="672253"/>
            <a:ext cx="3518055" cy="5293995"/>
          </a:xfrm>
        </p:spPr>
        <p:txBody>
          <a:bodyPr/>
          <a:lstStyle>
            <a:lvl1pPr marL="0" indent="0">
              <a:buNone/>
              <a:defRPr sz="1600"/>
            </a:lvl1pPr>
            <a:lvl2pPr>
              <a:buNone/>
              <a:defRPr sz="1400"/>
            </a:lvl2pPr>
            <a:lvl3pPr>
              <a:buNone/>
              <a:defRPr sz="1100"/>
            </a:lvl3pPr>
            <a:lvl4pPr>
              <a:buNone/>
              <a:defRPr sz="1000"/>
            </a:lvl4pPr>
            <a:lvl5pPr>
              <a:buNone/>
              <a:defRPr sz="10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4180822" y="672253"/>
            <a:ext cx="6245243" cy="5293995"/>
          </a:xfrm>
        </p:spPr>
        <p:txBody>
          <a:bodyPr/>
          <a:lstStyle>
            <a:lvl1pPr>
              <a:defRPr sz="3700"/>
            </a:lvl1pPr>
            <a:lvl2pPr>
              <a:defRPr sz="3200"/>
            </a:lvl2pPr>
            <a:lvl3pPr>
              <a:defRPr sz="2700"/>
            </a:lvl3pPr>
            <a:lvl4pPr>
              <a:defRPr sz="2300"/>
            </a:lvl4pPr>
            <a:lvl5pPr>
              <a:defRPr sz="23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765307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099137" y="680010"/>
            <a:ext cx="5881370" cy="403352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7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445559" y="5507007"/>
            <a:ext cx="6861598" cy="575968"/>
          </a:xfrm>
        </p:spPr>
        <p:txBody>
          <a:bodyPr anchor="ctr"/>
          <a:lstStyle>
            <a:lvl1pPr algn="l">
              <a:buNone/>
              <a:defRPr sz="2300" b="1"/>
            </a:lvl1pPr>
          </a:lstStyle>
          <a:p>
            <a:r>
              <a:rPr kumimoji="0" lang="en-US"/>
              <a:t>Click to edit Master title style</a:t>
            </a:r>
          </a:p>
        </p:txBody>
      </p:sp>
      <p:sp>
        <p:nvSpPr>
          <p:cNvPr id="26" name="Text Placeholder 25"/>
          <p:cNvSpPr>
            <a:spLocks noGrp="1"/>
          </p:cNvSpPr>
          <p:nvPr>
            <p:ph type="body" sz="half" idx="2"/>
          </p:nvPr>
        </p:nvSpPr>
        <p:spPr>
          <a:xfrm>
            <a:off x="445559" y="6101910"/>
            <a:ext cx="6861598" cy="847319"/>
          </a:xfrm>
        </p:spPr>
        <p:txBody>
          <a:bodyPr lIns="125178" tIns="0"/>
          <a:lstStyle>
            <a:lvl1pPr marL="0" indent="0">
              <a:buNone/>
              <a:defRPr sz="1600"/>
            </a:lvl1pPr>
            <a:lvl2pPr>
              <a:defRPr sz="1400"/>
            </a:lvl2pPr>
            <a:lvl3pPr>
              <a:defRPr sz="1100"/>
            </a:lvl3pPr>
            <a:lvl4pPr>
              <a:defRPr sz="1000"/>
            </a:lvl4pPr>
            <a:lvl5pPr>
              <a:defRPr sz="1000"/>
            </a:lvl5pPr>
          </a:lstStyle>
          <a:p>
            <a:pPr lvl="0" eaLnBrk="1" latinLnBrk="0" hangingPunct="1"/>
            <a:r>
              <a:rPr kumimoji="0" lang="en-US"/>
              <a:t>Click to edit Master text styles</a:t>
            </a:r>
          </a:p>
        </p:txBody>
      </p:sp>
    </p:spTree>
    <p:extLst>
      <p:ext uri="{BB962C8B-B14F-4D97-AF65-F5344CB8AC3E}">
        <p14:creationId xmlns:p14="http://schemas.microsoft.com/office/powerpoint/2010/main" val="952552858"/>
      </p:ext>
    </p:extLst>
  </p:cSld>
  <p:clrMapOvr>
    <a:masterClrMapping/>
  </p:clrMapOvr>
  <p:transition>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508533480"/>
      </p:ext>
    </p:extLst>
  </p:cSld>
  <p:clrMapOvr>
    <a:masterClrMapping/>
  </p:clrMapOvr>
  <p:transition>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0050" y="605730"/>
            <a:ext cx="2138680" cy="645293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4670" y="605730"/>
            <a:ext cx="7307157" cy="645293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669512786"/>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44779" y="1168627"/>
            <a:ext cx="9089390" cy="2016760"/>
          </a:xfrm>
        </p:spPr>
        <p:txBody>
          <a:bodyPr vert="horz" anchor="b">
            <a:normAutofit/>
            <a:scene3d>
              <a:camera prst="orthographicFront"/>
              <a:lightRig rig="soft" dir="t"/>
            </a:scene3d>
            <a:sp3d prstMaterial="softEdge">
              <a:bevelT w="25400" h="25400"/>
            </a:sp3d>
          </a:bodyPr>
          <a:lstStyle>
            <a:lvl1pPr algn="r">
              <a:buNone/>
              <a:defRPr sz="55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4587395" y="3233027"/>
            <a:ext cx="5346700" cy="1604418"/>
          </a:xfrm>
        </p:spPr>
        <p:txBody>
          <a:bodyPr lIns="104315" rIns="104315" anchor="t"/>
          <a:lstStyle>
            <a:lvl1pPr marL="0" indent="0" algn="l">
              <a:buNone/>
              <a:defRPr sz="2600">
                <a:solidFill>
                  <a:schemeClr val="tx1"/>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7" name="Chevron 6"/>
          <p:cNvSpPr/>
          <p:nvPr/>
        </p:nvSpPr>
        <p:spPr>
          <a:xfrm>
            <a:off x="4252895" y="3314368"/>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
        <p:nvSpPr>
          <p:cNvPr id="8" name="Chevron 7"/>
          <p:cNvSpPr/>
          <p:nvPr/>
        </p:nvSpPr>
        <p:spPr>
          <a:xfrm>
            <a:off x="4034892" y="3314368"/>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4670" y="1633576"/>
            <a:ext cx="4722918" cy="4991131"/>
          </a:xfrm>
        </p:spPr>
        <p:txBody>
          <a:bodyPr/>
          <a:lstStyle>
            <a:lvl1pPr>
              <a:defRPr sz="3200"/>
            </a:lvl1pPr>
            <a:lvl2pPr>
              <a:defRPr sz="2700"/>
            </a:lvl2pPr>
            <a:lvl3pPr>
              <a:defRPr sz="2300"/>
            </a:lvl3pPr>
            <a:lvl4pPr>
              <a:defRPr sz="2100"/>
            </a:lvl4pPr>
            <a:lvl5pPr>
              <a:defRPr sz="21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435812" y="1633576"/>
            <a:ext cx="4722918" cy="4991131"/>
          </a:xfrm>
        </p:spPr>
        <p:txBody>
          <a:bodyPr/>
          <a:lstStyle>
            <a:lvl1pPr>
              <a:defRPr sz="3200"/>
            </a:lvl1pPr>
            <a:lvl2pPr>
              <a:defRPr sz="2700"/>
            </a:lvl2pPr>
            <a:lvl3pPr>
              <a:defRPr sz="2300"/>
            </a:lvl3pPr>
            <a:lvl4pPr>
              <a:defRPr sz="2100"/>
            </a:lvl4pPr>
            <a:lvl5pPr>
              <a:defRPr sz="21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4670" y="301113"/>
            <a:ext cx="9624060" cy="1260475"/>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534670" y="5966248"/>
            <a:ext cx="4724775" cy="840317"/>
          </a:xfrm>
          <a:solidFill>
            <a:schemeClr val="accent1"/>
          </a:solidFill>
          <a:ln w="9652">
            <a:solidFill>
              <a:schemeClr val="accent1"/>
            </a:solidFill>
            <a:miter lim="800000"/>
          </a:ln>
        </p:spPr>
        <p:txBody>
          <a:bodyPr lIns="208630" anchor="ctr"/>
          <a:lstStyle>
            <a:lvl1pPr marL="0" indent="0">
              <a:buNone/>
              <a:defRPr sz="2700" b="0">
                <a:solidFill>
                  <a:schemeClr val="bg1"/>
                </a:solidFill>
              </a:defRPr>
            </a:lvl1pPr>
            <a:lvl2pPr>
              <a:buNone/>
              <a:defRPr sz="2300" b="1"/>
            </a:lvl2pPr>
            <a:lvl3pPr>
              <a:buNone/>
              <a:defRPr sz="2100" b="1"/>
            </a:lvl3pPr>
            <a:lvl4pPr>
              <a:buNone/>
              <a:defRPr sz="1800" b="1"/>
            </a:lvl4pPr>
            <a:lvl5pPr>
              <a:buNone/>
              <a:defRPr sz="18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5432101" y="5966248"/>
            <a:ext cx="4726631" cy="840317"/>
          </a:xfrm>
          <a:solidFill>
            <a:schemeClr val="accent1"/>
          </a:solidFill>
          <a:ln w="9652">
            <a:solidFill>
              <a:schemeClr val="accent1"/>
            </a:solidFill>
            <a:miter lim="800000"/>
          </a:ln>
        </p:spPr>
        <p:txBody>
          <a:bodyPr lIns="208630" anchor="ctr"/>
          <a:lstStyle>
            <a:lvl1pPr marL="0" indent="0">
              <a:buNone/>
              <a:defRPr sz="2700" b="0">
                <a:solidFill>
                  <a:schemeClr val="bg1"/>
                </a:solidFill>
              </a:defRPr>
            </a:lvl1pPr>
            <a:lvl2pPr>
              <a:buNone/>
              <a:defRPr sz="2300" b="1"/>
            </a:lvl2pPr>
            <a:lvl3pPr>
              <a:buNone/>
              <a:defRPr sz="2100" b="1"/>
            </a:lvl3pPr>
            <a:lvl4pPr>
              <a:buNone/>
              <a:defRPr sz="1800" b="1"/>
            </a:lvl4pPr>
            <a:lvl5pPr>
              <a:buNone/>
              <a:defRPr sz="18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34670" y="1592736"/>
            <a:ext cx="4724775" cy="4346889"/>
          </a:xfrm>
          <a:ln>
            <a:noFill/>
            <a:prstDash val="sysDash"/>
            <a:miter lim="800000"/>
          </a:ln>
        </p:spPr>
        <p:txBody>
          <a:bodyPr/>
          <a:lstStyle>
            <a:lvl1pPr>
              <a:defRPr sz="2700"/>
            </a:lvl1pPr>
            <a:lvl2pPr>
              <a:defRPr sz="2300"/>
            </a:lvl2pPr>
            <a:lvl3pPr>
              <a:defRPr sz="21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5432099" y="1592736"/>
            <a:ext cx="4726631" cy="4346889"/>
          </a:xfrm>
          <a:ln>
            <a:noFill/>
            <a:prstDash val="sysDash"/>
            <a:miter lim="800000"/>
          </a:ln>
        </p:spPr>
        <p:txBody>
          <a:bodyPr/>
          <a:lstStyle>
            <a:lvl1pPr>
              <a:spcBef>
                <a:spcPts val="0"/>
              </a:spcBef>
              <a:defRPr sz="2700"/>
            </a:lvl1pPr>
            <a:lvl2pPr>
              <a:defRPr sz="2300"/>
            </a:lvl2pPr>
            <a:lvl3pPr>
              <a:defRPr sz="21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8" name="Footer Placeholder 7"/>
          <p:cNvSpPr>
            <a:spLocks noGrp="1"/>
          </p:cNvSpPr>
          <p:nvPr>
            <p:ph type="ftr" sz="quarter" idx="11"/>
          </p:nvPr>
        </p:nvSpPr>
        <p:spPr/>
        <p:txBody>
          <a:bodyPr/>
          <a:lstStyle/>
          <a:p>
            <a:endParaRPr lang="en-US">
              <a:solidFill>
                <a:srgbClr val="F0A22E">
                  <a:shade val="75000"/>
                </a:srgb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4" name="Footer Placeholder 3"/>
          <p:cNvSpPr>
            <a:spLocks noGrp="1"/>
          </p:cNvSpPr>
          <p:nvPr>
            <p:ph type="ftr" sz="quarter" idx="11"/>
          </p:nvPr>
        </p:nvSpPr>
        <p:spPr/>
        <p:txBody>
          <a:bodyPr/>
          <a:lstStyle/>
          <a:p>
            <a:endParaRPr lang="en-US">
              <a:solidFill>
                <a:srgbClr val="F0A22E">
                  <a:shade val="75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3" name="Footer Placeholder 2"/>
          <p:cNvSpPr>
            <a:spLocks noGrp="1"/>
          </p:cNvSpPr>
          <p:nvPr>
            <p:ph type="ftr" sz="quarter" idx="11"/>
          </p:nvPr>
        </p:nvSpPr>
        <p:spPr/>
        <p:txBody>
          <a:bodyPr/>
          <a:lstStyle/>
          <a:p>
            <a:endParaRPr lang="en-US">
              <a:solidFill>
                <a:srgbClr val="F0A22E">
                  <a:shade val="75000"/>
                </a:srgb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9340" y="5378027"/>
            <a:ext cx="8749521" cy="504190"/>
          </a:xfrm>
        </p:spPr>
        <p:txBody>
          <a:bodyPr vert="horz" anchor="t">
            <a:noAutofit/>
            <a:sp3d prstMaterial="softEdge">
              <a:bevelT w="0" h="0"/>
            </a:sp3d>
          </a:bodyPr>
          <a:lstStyle>
            <a:lvl1pPr algn="r">
              <a:buNone/>
              <a:defRPr sz="29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168476" y="5905487"/>
            <a:ext cx="4648065" cy="1008380"/>
          </a:xfrm>
        </p:spPr>
        <p:txBody>
          <a:bodyPr/>
          <a:lstStyle>
            <a:lvl1pPr marL="0" indent="0" algn="r">
              <a:buNone/>
              <a:defRPr sz="1800"/>
            </a:lvl1pPr>
            <a:lvl2pPr>
              <a:buNone/>
              <a:defRPr sz="1400"/>
            </a:lvl2pPr>
            <a:lvl3pPr>
              <a:buNone/>
              <a:defRPr sz="1100"/>
            </a:lvl3pPr>
            <a:lvl4pPr>
              <a:buNone/>
              <a:defRPr sz="1000"/>
            </a:lvl4pPr>
            <a:lvl5pPr>
              <a:buNone/>
              <a:defRPr sz="10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069340" y="302514"/>
            <a:ext cx="8747201" cy="5041900"/>
          </a:xfrm>
        </p:spPr>
        <p:txBody>
          <a:bodyPr/>
          <a:lstStyle>
            <a:lvl1pPr>
              <a:defRPr sz="3700"/>
            </a:lvl1pPr>
            <a:lvl2pPr>
              <a:defRPr sz="3200"/>
            </a:lvl2pPr>
            <a:lvl3pPr>
              <a:defRPr sz="2700"/>
            </a:lvl3pPr>
            <a:lvl4pPr>
              <a:defRPr sz="2300"/>
            </a:lvl4pPr>
            <a:lvl5pPr>
              <a:defRPr sz="23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7866890" y="7066538"/>
            <a:ext cx="2245614" cy="403352"/>
          </a:xfrm>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334607" y="6002863"/>
            <a:ext cx="8376497" cy="714856"/>
          </a:xfrm>
          <a:noFill/>
        </p:spPr>
        <p:txBody>
          <a:bodyPr lIns="104315" tIns="0" rIns="104315" anchor="t"/>
          <a:lstStyle>
            <a:lvl1pPr marL="0" marR="20863" indent="0" algn="r">
              <a:buNone/>
              <a:defRPr sz="1600"/>
            </a:lvl1pPr>
            <a:lvl2pPr>
              <a:defRPr sz="1400"/>
            </a:lvl2pPr>
            <a:lvl3pPr>
              <a:defRPr sz="1100"/>
            </a:lvl3pPr>
            <a:lvl4pPr>
              <a:defRPr sz="1000"/>
            </a:lvl4pPr>
            <a:lvl5pPr>
              <a:defRPr sz="10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67335" y="209492"/>
            <a:ext cx="10158730" cy="4840224"/>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7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a:xfrm>
            <a:off x="5122251" y="7066539"/>
            <a:ext cx="2748991" cy="402652"/>
          </a:xfrm>
        </p:spPr>
        <p:txBody>
          <a:bodyPr/>
          <a:lstStyle>
            <a:lvl1pPr>
              <a:defRPr>
                <a:solidFill>
                  <a:schemeClr val="tx1"/>
                </a:solidFill>
              </a:defRPr>
            </a:lvl1pPr>
            <a:extLst/>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2" name="Title 1"/>
          <p:cNvSpPr>
            <a:spLocks noGrp="1"/>
          </p:cNvSpPr>
          <p:nvPr>
            <p:ph type="title"/>
          </p:nvPr>
        </p:nvSpPr>
        <p:spPr>
          <a:xfrm>
            <a:off x="267335" y="5365149"/>
            <a:ext cx="9443769" cy="620502"/>
          </a:xfrm>
          <a:noFill/>
        </p:spPr>
        <p:txBody>
          <a:bodyPr anchor="t">
            <a:sp3d prstMaterial="softEdge"/>
          </a:bodyPr>
          <a:lstStyle>
            <a:lvl1pPr marR="0" algn="r">
              <a:buNone/>
              <a:defRPr sz="34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583872" y="6555943"/>
            <a:ext cx="5777785" cy="101574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9" name="Freeform 8"/>
          <p:cNvSpPr>
            <a:spLocks/>
          </p:cNvSpPr>
          <p:nvPr/>
        </p:nvSpPr>
        <p:spPr bwMode="auto">
          <a:xfrm>
            <a:off x="568020" y="6549409"/>
            <a:ext cx="4315777" cy="10293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0" name="Right Triangle 9"/>
          <p:cNvSpPr>
            <a:spLocks/>
          </p:cNvSpPr>
          <p:nvPr/>
        </p:nvSpPr>
        <p:spPr bwMode="auto">
          <a:xfrm>
            <a:off x="-7066" y="6386465"/>
            <a:ext cx="3978817" cy="11919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4315" tIns="52157" rIns="104315" bIns="52157" anchor="ctr" compatLnSpc="1"/>
          <a:lstStyle/>
          <a:p>
            <a:pPr algn="ctr" eaLnBrk="1" latinLnBrk="0" hangingPunct="1"/>
            <a:endParaRPr kumimoji="0" lang="en-US"/>
          </a:p>
        </p:txBody>
      </p:sp>
      <p:cxnSp>
        <p:nvCxnSpPr>
          <p:cNvPr id="11" name="Straight Connector 10"/>
          <p:cNvCxnSpPr/>
          <p:nvPr/>
        </p:nvCxnSpPr>
        <p:spPr>
          <a:xfrm>
            <a:off x="-10802" y="6382590"/>
            <a:ext cx="3982554" cy="119583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0132198" y="5501141"/>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
        <p:nvSpPr>
          <p:cNvPr id="13" name="Chevron 12"/>
          <p:cNvSpPr/>
          <p:nvPr/>
        </p:nvSpPr>
        <p:spPr>
          <a:xfrm>
            <a:off x="9914194" y="5501141"/>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83872" y="6555943"/>
            <a:ext cx="5777785" cy="101574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2" name="Freeform 11"/>
          <p:cNvSpPr>
            <a:spLocks/>
          </p:cNvSpPr>
          <p:nvPr/>
        </p:nvSpPr>
        <p:spPr bwMode="auto">
          <a:xfrm>
            <a:off x="568020" y="6549409"/>
            <a:ext cx="4315777" cy="10293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4" name="Right Triangle 13"/>
          <p:cNvSpPr>
            <a:spLocks/>
          </p:cNvSpPr>
          <p:nvPr/>
        </p:nvSpPr>
        <p:spPr bwMode="auto">
          <a:xfrm>
            <a:off x="-7066" y="6386465"/>
            <a:ext cx="3978817" cy="11919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4315" tIns="52157" rIns="104315" bIns="52157" anchor="ctr" compatLnSpc="1"/>
          <a:lstStyle/>
          <a:p>
            <a:pPr algn="ctr" eaLnBrk="1" latinLnBrk="0" hangingPunct="1"/>
            <a:endParaRPr kumimoji="0" lang="en-US"/>
          </a:p>
        </p:txBody>
      </p:sp>
      <p:cxnSp>
        <p:nvCxnSpPr>
          <p:cNvPr id="15" name="Straight Connector 14"/>
          <p:cNvCxnSpPr/>
          <p:nvPr/>
        </p:nvCxnSpPr>
        <p:spPr>
          <a:xfrm>
            <a:off x="-10802" y="6382590"/>
            <a:ext cx="3982554" cy="119583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34670" y="302865"/>
            <a:ext cx="9624060" cy="1260475"/>
          </a:xfrm>
          <a:prstGeom prst="rect">
            <a:avLst/>
          </a:prstGeom>
        </p:spPr>
        <p:txBody>
          <a:bodyPr vert="horz" lIns="104315" tIns="52157" rIns="104315" bIns="52157"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534670" y="1633576"/>
            <a:ext cx="9624060" cy="4991131"/>
          </a:xfrm>
          <a:prstGeom prst="rect">
            <a:avLst/>
          </a:prstGeom>
        </p:spPr>
        <p:txBody>
          <a:bodyPr vert="horz" lIns="104315" tIns="52157" rIns="104315" bIns="52157">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7866890" y="7066538"/>
            <a:ext cx="2245614" cy="403352"/>
          </a:xfrm>
          <a:prstGeom prst="rect">
            <a:avLst/>
          </a:prstGeom>
        </p:spPr>
        <p:txBody>
          <a:bodyPr vert="horz" lIns="104315" tIns="52157" rIns="104315" bIns="52157" anchor="b"/>
          <a:lstStyle>
            <a:lvl1pPr algn="l" eaLnBrk="1" latinLnBrk="0" hangingPunct="1">
              <a:defRPr kumimoji="0" sz="1100">
                <a:solidFill>
                  <a:schemeClr val="tx1"/>
                </a:solidFill>
              </a:defRPr>
            </a:lvl1pPr>
            <a:extLst/>
          </a:lstStyle>
          <a:p>
            <a:pPr defTabSz="1042963"/>
            <a:fld id="{1D8BD707-D9CF-40AE-B4C6-C98DA3205C09}" type="datetimeFigureOut">
              <a:rPr lang="en-US" smtClean="0">
                <a:solidFill>
                  <a:srgbClr val="F0A22E">
                    <a:shade val="75000"/>
                  </a:srgbClr>
                </a:solidFill>
              </a:rPr>
              <a:pPr defTabSz="1042963"/>
              <a:t>3/17/2020</a:t>
            </a:fld>
            <a:endParaRPr lang="en-US">
              <a:solidFill>
                <a:srgbClr val="F0A22E">
                  <a:shade val="75000"/>
                </a:srgbClr>
              </a:solidFill>
            </a:endParaRPr>
          </a:p>
        </p:txBody>
      </p:sp>
      <p:sp>
        <p:nvSpPr>
          <p:cNvPr id="22" name="Footer Placeholder 21"/>
          <p:cNvSpPr>
            <a:spLocks noGrp="1"/>
          </p:cNvSpPr>
          <p:nvPr>
            <p:ph type="ftr" sz="quarter" idx="3"/>
          </p:nvPr>
        </p:nvSpPr>
        <p:spPr>
          <a:xfrm>
            <a:off x="5122251" y="7066539"/>
            <a:ext cx="2748991" cy="402652"/>
          </a:xfrm>
          <a:prstGeom prst="rect">
            <a:avLst/>
          </a:prstGeom>
        </p:spPr>
        <p:txBody>
          <a:bodyPr vert="horz" lIns="104315" tIns="52157" rIns="104315" bIns="52157" anchor="b"/>
          <a:lstStyle>
            <a:lvl1pPr algn="r" eaLnBrk="1" latinLnBrk="0" hangingPunct="1">
              <a:defRPr kumimoji="0" sz="1100">
                <a:solidFill>
                  <a:schemeClr val="tx1"/>
                </a:solidFill>
              </a:defRPr>
            </a:lvl1pPr>
            <a:extLst/>
          </a:lstStyle>
          <a:p>
            <a:pPr defTabSz="1042963"/>
            <a:endParaRPr lang="en-US">
              <a:solidFill>
                <a:srgbClr val="F0A22E">
                  <a:shade val="75000"/>
                </a:srgbClr>
              </a:solidFill>
            </a:endParaRPr>
          </a:p>
        </p:txBody>
      </p:sp>
      <p:sp>
        <p:nvSpPr>
          <p:cNvPr id="18" name="Slide Number Placeholder 17"/>
          <p:cNvSpPr>
            <a:spLocks noGrp="1"/>
          </p:cNvSpPr>
          <p:nvPr>
            <p:ph type="sldNum" sz="quarter" idx="4"/>
          </p:nvPr>
        </p:nvSpPr>
        <p:spPr>
          <a:xfrm>
            <a:off x="10112504" y="7066539"/>
            <a:ext cx="427736" cy="402652"/>
          </a:xfrm>
          <a:prstGeom prst="rect">
            <a:avLst/>
          </a:prstGeom>
        </p:spPr>
        <p:txBody>
          <a:bodyPr vert="horz" lIns="104315" tIns="52157" rIns="104315" bIns="52157" anchor="b"/>
          <a:lstStyle>
            <a:lvl1pPr algn="r" eaLnBrk="1" latinLnBrk="0" hangingPunct="1">
              <a:defRPr kumimoji="0" sz="1100" b="0">
                <a:solidFill>
                  <a:schemeClr val="tx1"/>
                </a:solidFill>
              </a:defRPr>
            </a:lvl1pPr>
            <a:extLst/>
          </a:lstStyle>
          <a:p>
            <a:pPr defTabSz="1042963"/>
            <a:fld id="{B6F15528-21DE-4FAA-801E-634DDDAF4B2B}" type="slidenum">
              <a:rPr lang="en-US" smtClean="0">
                <a:solidFill>
                  <a:srgbClr val="F0A22E">
                    <a:shade val="75000"/>
                  </a:srgbClr>
                </a:solidFill>
              </a:rPr>
              <a:pPr defTabSz="1042963"/>
              <a:t>‹#›</a:t>
            </a:fld>
            <a:endParaRPr lang="en-US">
              <a:solidFill>
                <a:srgbClr val="F0A22E">
                  <a:shade val="75000"/>
                </a:srgbClr>
              </a:solidFill>
            </a:endParaRP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ransition>
    <p:dissolve/>
  </p:transition>
  <p:txStyles>
    <p:titleStyle>
      <a:lvl1pPr algn="l" rtl="0" eaLnBrk="1" latinLnBrk="0" hangingPunct="1">
        <a:spcBef>
          <a:spcPct val="0"/>
        </a:spcBef>
        <a:buNone/>
        <a:defRPr kumimoji="0" sz="47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417259" indent="-292081" algn="l" rtl="0" eaLnBrk="1" latinLnBrk="0" hangingPunct="1">
        <a:spcBef>
          <a:spcPts val="456"/>
        </a:spcBef>
        <a:spcAft>
          <a:spcPts val="0"/>
        </a:spcAft>
        <a:buClr>
          <a:schemeClr val="accent1"/>
        </a:buClr>
        <a:buSzPct val="68000"/>
        <a:buFont typeface="Wingdings 3"/>
        <a:buChar char=""/>
        <a:defRPr kumimoji="0" sz="3100" kern="1200">
          <a:solidFill>
            <a:schemeClr val="tx1"/>
          </a:solidFill>
          <a:latin typeface="+mn-lt"/>
          <a:ea typeface="+mn-ea"/>
          <a:cs typeface="+mn-cs"/>
        </a:defRPr>
      </a:lvl1pPr>
      <a:lvl2pPr marL="709340" indent="-260787" algn="l" rtl="0" eaLnBrk="1" latinLnBrk="0" hangingPunct="1">
        <a:spcBef>
          <a:spcPts val="370"/>
        </a:spcBef>
        <a:buClr>
          <a:schemeClr val="accent1"/>
        </a:buClr>
        <a:buFont typeface="Verdana"/>
        <a:buChar char="◦"/>
        <a:defRPr kumimoji="0" sz="2600" kern="1200">
          <a:solidFill>
            <a:schemeClr val="tx1"/>
          </a:solidFill>
          <a:latin typeface="+mn-lt"/>
          <a:ea typeface="+mn-ea"/>
          <a:cs typeface="+mn-cs"/>
        </a:defRPr>
      </a:lvl2pPr>
      <a:lvl3pPr marL="980559" indent="-260787" algn="l" rtl="0" eaLnBrk="1" latinLnBrk="0" hangingPunct="1">
        <a:spcBef>
          <a:spcPts val="399"/>
        </a:spcBef>
        <a:buClr>
          <a:schemeClr val="accent2"/>
        </a:buClr>
        <a:buSzPct val="100000"/>
        <a:buFont typeface="Wingdings 2"/>
        <a:buChar char=""/>
        <a:defRPr kumimoji="0" sz="2400" kern="1200">
          <a:solidFill>
            <a:schemeClr val="tx1"/>
          </a:solidFill>
          <a:latin typeface="+mn-lt"/>
          <a:ea typeface="+mn-ea"/>
          <a:cs typeface="+mn-cs"/>
        </a:defRPr>
      </a:lvl3pPr>
      <a:lvl4pPr marL="1303934" indent="-260787" algn="l" rtl="0" eaLnBrk="1" latinLnBrk="0" hangingPunct="1">
        <a:spcBef>
          <a:spcPts val="399"/>
        </a:spcBef>
        <a:buClr>
          <a:schemeClr val="accent2"/>
        </a:buClr>
        <a:buFont typeface="Wingdings 2"/>
        <a:buChar char=""/>
        <a:defRPr kumimoji="0" sz="2200" kern="1200">
          <a:solidFill>
            <a:schemeClr val="tx1"/>
          </a:solidFill>
          <a:latin typeface="+mn-lt"/>
          <a:ea typeface="+mn-ea"/>
          <a:cs typeface="+mn-cs"/>
        </a:defRPr>
      </a:lvl4pPr>
      <a:lvl5pPr marL="1564721" indent="-260787" algn="l" rtl="0" eaLnBrk="1" latinLnBrk="0" hangingPunct="1">
        <a:spcBef>
          <a:spcPts val="399"/>
        </a:spcBef>
        <a:buClr>
          <a:schemeClr val="accent2"/>
        </a:buClr>
        <a:buFont typeface="Wingdings 2"/>
        <a:buChar char=""/>
        <a:defRPr kumimoji="0" sz="2100" kern="1200">
          <a:solidFill>
            <a:schemeClr val="tx1"/>
          </a:solidFill>
          <a:latin typeface="+mn-lt"/>
          <a:ea typeface="+mn-ea"/>
          <a:cs typeface="+mn-cs"/>
        </a:defRPr>
      </a:lvl5pPr>
      <a:lvl6pPr marL="1825508" indent="-260787" algn="l" rtl="0" eaLnBrk="1" latinLnBrk="0" hangingPunct="1">
        <a:spcBef>
          <a:spcPts val="399"/>
        </a:spcBef>
        <a:buClr>
          <a:schemeClr val="accent3"/>
        </a:buClr>
        <a:buFont typeface="Wingdings 2"/>
        <a:buChar char=""/>
        <a:defRPr kumimoji="0" sz="2100" kern="1200">
          <a:solidFill>
            <a:schemeClr val="tx1"/>
          </a:solidFill>
          <a:latin typeface="+mn-lt"/>
          <a:ea typeface="+mn-ea"/>
          <a:cs typeface="+mn-cs"/>
        </a:defRPr>
      </a:lvl6pPr>
      <a:lvl7pPr marL="2086295" indent="-260787" algn="l" rtl="0" eaLnBrk="1" latinLnBrk="0" hangingPunct="1">
        <a:spcBef>
          <a:spcPts val="399"/>
        </a:spcBef>
        <a:buClr>
          <a:schemeClr val="accent3"/>
        </a:buClr>
        <a:buFont typeface="Wingdings 2"/>
        <a:buChar char=""/>
        <a:defRPr kumimoji="0" sz="1800" kern="1200">
          <a:solidFill>
            <a:schemeClr val="tx1"/>
          </a:solidFill>
          <a:latin typeface="+mn-lt"/>
          <a:ea typeface="+mn-ea"/>
          <a:cs typeface="+mn-cs"/>
        </a:defRPr>
      </a:lvl7pPr>
      <a:lvl8pPr marL="2347082" indent="-260787" algn="l" rtl="0" eaLnBrk="1" latinLnBrk="0" hangingPunct="1">
        <a:spcBef>
          <a:spcPts val="399"/>
        </a:spcBef>
        <a:buClr>
          <a:schemeClr val="accent3"/>
        </a:buClr>
        <a:buFont typeface="Wingdings 2"/>
        <a:buChar char=""/>
        <a:defRPr kumimoji="0" sz="1800" kern="1200">
          <a:solidFill>
            <a:schemeClr val="tx1"/>
          </a:solidFill>
          <a:latin typeface="+mn-lt"/>
          <a:ea typeface="+mn-ea"/>
          <a:cs typeface="+mn-cs"/>
        </a:defRPr>
      </a:lvl8pPr>
      <a:lvl9pPr marL="2607869" indent="-260787" algn="l" rtl="0" eaLnBrk="1" latinLnBrk="0" hangingPunct="1">
        <a:spcBef>
          <a:spcPts val="399"/>
        </a:spcBef>
        <a:buClr>
          <a:schemeClr val="accent3"/>
        </a:buClr>
        <a:buFont typeface="Wingdings 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21574" algn="l" rtl="0" eaLnBrk="1" latinLnBrk="0" hangingPunct="1">
        <a:defRPr kumimoji="0" kern="1200">
          <a:solidFill>
            <a:schemeClr val="tx1"/>
          </a:solidFill>
          <a:latin typeface="+mn-lt"/>
          <a:ea typeface="+mn-ea"/>
          <a:cs typeface="+mn-cs"/>
        </a:defRPr>
      </a:lvl2pPr>
      <a:lvl3pPr marL="1043148" algn="l" rtl="0" eaLnBrk="1" latinLnBrk="0" hangingPunct="1">
        <a:defRPr kumimoji="0" kern="1200">
          <a:solidFill>
            <a:schemeClr val="tx1"/>
          </a:solidFill>
          <a:latin typeface="+mn-lt"/>
          <a:ea typeface="+mn-ea"/>
          <a:cs typeface="+mn-cs"/>
        </a:defRPr>
      </a:lvl3pPr>
      <a:lvl4pPr marL="1564721" algn="l" rtl="0" eaLnBrk="1" latinLnBrk="0" hangingPunct="1">
        <a:defRPr kumimoji="0" kern="1200">
          <a:solidFill>
            <a:schemeClr val="tx1"/>
          </a:solidFill>
          <a:latin typeface="+mn-lt"/>
          <a:ea typeface="+mn-ea"/>
          <a:cs typeface="+mn-cs"/>
        </a:defRPr>
      </a:lvl4pPr>
      <a:lvl5pPr marL="2086295" algn="l" rtl="0" eaLnBrk="1" latinLnBrk="0" hangingPunct="1">
        <a:defRPr kumimoji="0" kern="1200">
          <a:solidFill>
            <a:schemeClr val="tx1"/>
          </a:solidFill>
          <a:latin typeface="+mn-lt"/>
          <a:ea typeface="+mn-ea"/>
          <a:cs typeface="+mn-cs"/>
        </a:defRPr>
      </a:lvl5pPr>
      <a:lvl6pPr marL="2607869" algn="l" rtl="0" eaLnBrk="1" latinLnBrk="0" hangingPunct="1">
        <a:defRPr kumimoji="0" kern="1200">
          <a:solidFill>
            <a:schemeClr val="tx1"/>
          </a:solidFill>
          <a:latin typeface="+mn-lt"/>
          <a:ea typeface="+mn-ea"/>
          <a:cs typeface="+mn-cs"/>
        </a:defRPr>
      </a:lvl6pPr>
      <a:lvl7pPr marL="3129443" algn="l" rtl="0" eaLnBrk="1" latinLnBrk="0" hangingPunct="1">
        <a:defRPr kumimoji="0" kern="1200">
          <a:solidFill>
            <a:schemeClr val="tx1"/>
          </a:solidFill>
          <a:latin typeface="+mn-lt"/>
          <a:ea typeface="+mn-ea"/>
          <a:cs typeface="+mn-cs"/>
        </a:defRPr>
      </a:lvl7pPr>
      <a:lvl8pPr marL="3651016" algn="l" rtl="0" eaLnBrk="1" latinLnBrk="0" hangingPunct="1">
        <a:defRPr kumimoji="0" kern="1200">
          <a:solidFill>
            <a:schemeClr val="tx1"/>
          </a:solidFill>
          <a:latin typeface="+mn-lt"/>
          <a:ea typeface="+mn-ea"/>
          <a:cs typeface="+mn-cs"/>
        </a:defRPr>
      </a:lvl8pPr>
      <a:lvl9pPr marL="417259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01504" y="1158907"/>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8" name="Text Placeholder 7"/>
          <p:cNvSpPr>
            <a:spLocks noGrp="1"/>
          </p:cNvSpPr>
          <p:nvPr>
            <p:ph type="body" idx="1"/>
          </p:nvPr>
        </p:nvSpPr>
        <p:spPr>
          <a:xfrm>
            <a:off x="356447" y="1713896"/>
            <a:ext cx="10158730" cy="4991131"/>
          </a:xfrm>
          <a:prstGeom prst="rect">
            <a:avLst/>
          </a:prstGeom>
        </p:spPr>
        <p:txBody>
          <a:bodyPr vert="horz" lIns="104315" tIns="52157" rIns="104315" bIns="52157">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7574492" y="84032"/>
            <a:ext cx="2940685" cy="318620"/>
          </a:xfrm>
          <a:prstGeom prst="rect">
            <a:avLst/>
          </a:prstGeom>
        </p:spPr>
        <p:txBody>
          <a:bodyPr vert="horz" lIns="104315" tIns="52157" rIns="104315" bIns="52157"/>
          <a:lstStyle>
            <a:lvl1pPr algn="l" eaLnBrk="1" latinLnBrk="0" hangingPunct="1">
              <a:defRPr kumimoji="0" sz="1400">
                <a:solidFill>
                  <a:schemeClr val="accent1">
                    <a:shade val="75000"/>
                  </a:schemeClr>
                </a:solidFill>
              </a:defRPr>
            </a:lvl1pPr>
          </a:lstStyle>
          <a:p>
            <a:pPr defTabSz="914400"/>
            <a:fld id="{1D8BD707-D9CF-40AE-B4C6-C98DA3205C09}" type="datetimeFigureOut">
              <a:rPr lang="en-US" smtClean="0">
                <a:solidFill>
                  <a:srgbClr val="F0A22E">
                    <a:shade val="75000"/>
                  </a:srgbClr>
                </a:solidFill>
                <a:cs typeface="Arial" charset="0"/>
              </a:rPr>
              <a:pPr defTabSz="914400"/>
              <a:t>3/17/2020</a:t>
            </a:fld>
            <a:endParaRPr lang="en-US">
              <a:solidFill>
                <a:srgbClr val="F0A22E">
                  <a:shade val="75000"/>
                </a:srgbClr>
              </a:solidFill>
              <a:cs typeface="Arial" charset="0"/>
            </a:endParaRPr>
          </a:p>
        </p:txBody>
      </p:sp>
      <p:sp>
        <p:nvSpPr>
          <p:cNvPr id="28" name="Footer Placeholder 27"/>
          <p:cNvSpPr>
            <a:spLocks noGrp="1"/>
          </p:cNvSpPr>
          <p:nvPr>
            <p:ph type="ftr" sz="quarter" idx="3"/>
          </p:nvPr>
        </p:nvSpPr>
        <p:spPr>
          <a:xfrm>
            <a:off x="3653579" y="84032"/>
            <a:ext cx="3920913" cy="318620"/>
          </a:xfrm>
          <a:prstGeom prst="rect">
            <a:avLst/>
          </a:prstGeom>
        </p:spPr>
        <p:txBody>
          <a:bodyPr vert="horz" lIns="104315" tIns="52157" rIns="104315" bIns="52157"/>
          <a:lstStyle>
            <a:lvl1pPr algn="r" eaLnBrk="1" latinLnBrk="0" hangingPunct="1">
              <a:defRPr kumimoji="0" sz="1400">
                <a:solidFill>
                  <a:schemeClr val="accent1">
                    <a:shade val="75000"/>
                  </a:schemeClr>
                </a:solidFill>
              </a:defRPr>
            </a:lvl1pPr>
          </a:lstStyle>
          <a:p>
            <a:pPr defTabSz="914400"/>
            <a:endParaRPr lang="en-US">
              <a:solidFill>
                <a:srgbClr val="F0A22E">
                  <a:shade val="75000"/>
                </a:srgbClr>
              </a:solidFill>
              <a:cs typeface="Arial" charset="0"/>
            </a:endParaRPr>
          </a:p>
        </p:txBody>
      </p:sp>
      <p:sp>
        <p:nvSpPr>
          <p:cNvPr id="5" name="Slide Number Placeholder 4"/>
          <p:cNvSpPr>
            <a:spLocks noGrp="1"/>
          </p:cNvSpPr>
          <p:nvPr>
            <p:ph type="sldNum" sz="quarter" idx="4"/>
          </p:nvPr>
        </p:nvSpPr>
        <p:spPr>
          <a:xfrm>
            <a:off x="9624060" y="7142692"/>
            <a:ext cx="891117" cy="269602"/>
          </a:xfrm>
          <a:prstGeom prst="rect">
            <a:avLst/>
          </a:prstGeom>
        </p:spPr>
        <p:txBody>
          <a:bodyPr vert="horz" lIns="104315" tIns="52157" rIns="104315" bIns="52157"/>
          <a:lstStyle>
            <a:lvl1pPr algn="r" eaLnBrk="1" latinLnBrk="0" hangingPunct="1">
              <a:defRPr kumimoji="0" sz="1400">
                <a:solidFill>
                  <a:schemeClr val="accent1">
                    <a:shade val="75000"/>
                  </a:schemeClr>
                </a:solidFill>
              </a:defRPr>
            </a:lvl1pPr>
          </a:lstStyle>
          <a:p>
            <a:pPr defTabSz="914400"/>
            <a:fld id="{B6F15528-21DE-4FAA-801E-634DDDAF4B2B}" type="slidenum">
              <a:rPr lang="en-US" smtClean="0">
                <a:solidFill>
                  <a:srgbClr val="F0A22E">
                    <a:shade val="75000"/>
                  </a:srgbClr>
                </a:solidFill>
                <a:cs typeface="Arial" charset="0"/>
              </a:rPr>
              <a:pPr defTabSz="914400"/>
              <a:t>‹#›</a:t>
            </a:fld>
            <a:endParaRPr lang="en-US">
              <a:solidFill>
                <a:srgbClr val="F0A22E">
                  <a:shade val="75000"/>
                </a:srgbClr>
              </a:solidFill>
              <a:cs typeface="Arial" charset="0"/>
            </a:endParaRPr>
          </a:p>
        </p:txBody>
      </p:sp>
      <p:sp>
        <p:nvSpPr>
          <p:cNvPr id="10" name="Title Placeholder 9"/>
          <p:cNvSpPr>
            <a:spLocks noGrp="1"/>
          </p:cNvSpPr>
          <p:nvPr>
            <p:ph type="title"/>
          </p:nvPr>
        </p:nvSpPr>
        <p:spPr>
          <a:xfrm>
            <a:off x="356447" y="504190"/>
            <a:ext cx="10158730" cy="924348"/>
          </a:xfrm>
          <a:prstGeom prst="rect">
            <a:avLst/>
          </a:prstGeom>
        </p:spPr>
        <p:txBody>
          <a:bodyPr vert="horz" lIns="104315" tIns="52157" rIns="104315" bIns="52157" anchor="ctr">
            <a:normAutofit/>
          </a:bodyPr>
          <a:lstStyle/>
          <a:p>
            <a:r>
              <a:rPr kumimoji="0" lang="en-US"/>
              <a:t>Click to edit Master title style</a:t>
            </a:r>
          </a:p>
        </p:txBody>
      </p:sp>
      <p:sp>
        <p:nvSpPr>
          <p:cNvPr id="9" name="Straight Connector 8"/>
          <p:cNvSpPr>
            <a:spLocks noChangeShapeType="1"/>
          </p:cNvSpPr>
          <p:nvPr/>
        </p:nvSpPr>
        <p:spPr bwMode="auto">
          <a:xfrm>
            <a:off x="601504" y="1158907"/>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12" name="Straight Connector 11"/>
          <p:cNvSpPr>
            <a:spLocks noChangeShapeType="1"/>
          </p:cNvSpPr>
          <p:nvPr/>
        </p:nvSpPr>
        <p:spPr bwMode="auto">
          <a:xfrm>
            <a:off x="601504" y="1166724"/>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Tree>
    <p:extLst>
      <p:ext uri="{BB962C8B-B14F-4D97-AF65-F5344CB8AC3E}">
        <p14:creationId xmlns:p14="http://schemas.microsoft.com/office/powerpoint/2010/main" val="299580800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ransition>
    <p:dissolve/>
  </p:transition>
  <p:txStyles>
    <p:titleStyle>
      <a:lvl1pPr algn="l" rtl="1" eaLnBrk="1" latinLnBrk="0" hangingPunct="1">
        <a:spcBef>
          <a:spcPct val="0"/>
        </a:spcBef>
        <a:buNone/>
        <a:defRPr kumimoji="0" sz="41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91180" indent="-391180" algn="r" rtl="1" eaLnBrk="1" latinLnBrk="0" hangingPunct="1">
        <a:spcBef>
          <a:spcPct val="20000"/>
        </a:spcBef>
        <a:buClr>
          <a:schemeClr val="accent1"/>
        </a:buClr>
        <a:buSzPct val="70000"/>
        <a:buFont typeface="Wingdings 2"/>
        <a:buChar char=""/>
        <a:defRPr kumimoji="0" sz="3700" kern="1200">
          <a:solidFill>
            <a:schemeClr val="tx2"/>
          </a:solidFill>
          <a:latin typeface="+mn-lt"/>
          <a:ea typeface="+mn-ea"/>
          <a:cs typeface="+mn-cs"/>
        </a:defRPr>
      </a:lvl1pPr>
      <a:lvl2pPr marL="847557" indent="-325984"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2pPr>
      <a:lvl3pPr marL="1303934" indent="-260787" algn="r" rtl="1" eaLnBrk="1" latinLnBrk="0" hangingPunct="1">
        <a:spcBef>
          <a:spcPct val="20000"/>
        </a:spcBef>
        <a:buClr>
          <a:schemeClr val="accent1"/>
        </a:buClr>
        <a:buSzPct val="70000"/>
        <a:buFont typeface="Wingdings 2"/>
        <a:buChar char=""/>
        <a:defRPr kumimoji="0" sz="2700" kern="1200">
          <a:solidFill>
            <a:schemeClr val="tx2"/>
          </a:solidFill>
          <a:latin typeface="+mn-lt"/>
          <a:ea typeface="+mn-ea"/>
          <a:cs typeface="+mn-cs"/>
        </a:defRPr>
      </a:lvl3pPr>
      <a:lvl4pPr marL="1825508" indent="-260787" algn="r" rtl="1" eaLnBrk="1" latinLnBrk="0" hangingPunct="1">
        <a:spcBef>
          <a:spcPct val="20000"/>
        </a:spcBef>
        <a:buClr>
          <a:schemeClr val="accent1"/>
        </a:buClr>
        <a:buSzPct val="70000"/>
        <a:buFont typeface="Wingdings 2"/>
        <a:buChar char=""/>
        <a:defRPr kumimoji="0" sz="2300" kern="1200">
          <a:solidFill>
            <a:schemeClr val="tx2"/>
          </a:solidFill>
          <a:latin typeface="+mn-lt"/>
          <a:ea typeface="+mn-ea"/>
          <a:cs typeface="+mn-cs"/>
        </a:defRPr>
      </a:lvl4pPr>
      <a:lvl5pPr marL="2347082" indent="-260787" algn="r" rtl="1" eaLnBrk="1" latinLnBrk="0" hangingPunct="1">
        <a:spcBef>
          <a:spcPct val="20000"/>
        </a:spcBef>
        <a:buClr>
          <a:schemeClr val="accent1"/>
        </a:buClr>
        <a:buSzPct val="60000"/>
        <a:buFont typeface="Wingdings 2"/>
        <a:buChar char=""/>
        <a:defRPr kumimoji="0" sz="2100" kern="1200">
          <a:solidFill>
            <a:schemeClr val="tx2"/>
          </a:solidFill>
          <a:latin typeface="+mn-lt"/>
          <a:ea typeface="+mn-ea"/>
          <a:cs typeface="+mn-cs"/>
        </a:defRPr>
      </a:lvl5pPr>
      <a:lvl6pPr marL="2868656" indent="-260787" algn="r" rtl="1" eaLnBrk="1" latinLnBrk="0" hangingPunct="1">
        <a:spcBef>
          <a:spcPct val="20000"/>
        </a:spcBef>
        <a:buClr>
          <a:schemeClr val="accent1"/>
        </a:buClr>
        <a:buSzPct val="60000"/>
        <a:buFont typeface="Wingdings 2"/>
        <a:buChar char=""/>
        <a:defRPr kumimoji="0" sz="2100" kern="1200">
          <a:solidFill>
            <a:schemeClr val="tx2"/>
          </a:solidFill>
          <a:latin typeface="+mn-lt"/>
          <a:ea typeface="+mn-ea"/>
          <a:cs typeface="+mn-cs"/>
        </a:defRPr>
      </a:lvl6pPr>
      <a:lvl7pPr marL="3390229" indent="-260787"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7pPr>
      <a:lvl8pPr marL="3911803" indent="-260787" algn="r" rtl="1" eaLnBrk="1" latinLnBrk="0" hangingPunct="1">
        <a:spcBef>
          <a:spcPct val="20000"/>
        </a:spcBef>
        <a:buClr>
          <a:schemeClr val="accent1"/>
        </a:buClr>
        <a:buSzPct val="60000"/>
        <a:buFont typeface="Wingdings 2"/>
        <a:buChar char=""/>
        <a:defRPr kumimoji="0" sz="1800" kern="1200" baseline="0">
          <a:solidFill>
            <a:schemeClr val="tx2"/>
          </a:solidFill>
          <a:latin typeface="+mn-lt"/>
          <a:ea typeface="+mn-ea"/>
          <a:cs typeface="+mn-cs"/>
        </a:defRPr>
      </a:lvl8pPr>
      <a:lvl9pPr marL="4433377" indent="-260787"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521574" algn="r" rtl="1" eaLnBrk="1" latinLnBrk="0" hangingPunct="1">
        <a:defRPr kumimoji="0" kern="1200">
          <a:solidFill>
            <a:schemeClr val="tx1"/>
          </a:solidFill>
          <a:latin typeface="+mn-lt"/>
          <a:ea typeface="+mn-ea"/>
          <a:cs typeface="+mn-cs"/>
        </a:defRPr>
      </a:lvl2pPr>
      <a:lvl3pPr marL="1043148" algn="r" rtl="1" eaLnBrk="1" latinLnBrk="0" hangingPunct="1">
        <a:defRPr kumimoji="0" kern="1200">
          <a:solidFill>
            <a:schemeClr val="tx1"/>
          </a:solidFill>
          <a:latin typeface="+mn-lt"/>
          <a:ea typeface="+mn-ea"/>
          <a:cs typeface="+mn-cs"/>
        </a:defRPr>
      </a:lvl3pPr>
      <a:lvl4pPr marL="1564721" algn="r" rtl="1" eaLnBrk="1" latinLnBrk="0" hangingPunct="1">
        <a:defRPr kumimoji="0" kern="1200">
          <a:solidFill>
            <a:schemeClr val="tx1"/>
          </a:solidFill>
          <a:latin typeface="+mn-lt"/>
          <a:ea typeface="+mn-ea"/>
          <a:cs typeface="+mn-cs"/>
        </a:defRPr>
      </a:lvl4pPr>
      <a:lvl5pPr marL="2086295" algn="r" rtl="1" eaLnBrk="1" latinLnBrk="0" hangingPunct="1">
        <a:defRPr kumimoji="0" kern="1200">
          <a:solidFill>
            <a:schemeClr val="tx1"/>
          </a:solidFill>
          <a:latin typeface="+mn-lt"/>
          <a:ea typeface="+mn-ea"/>
          <a:cs typeface="+mn-cs"/>
        </a:defRPr>
      </a:lvl5pPr>
      <a:lvl6pPr marL="2607869" algn="r" rtl="1" eaLnBrk="1" latinLnBrk="0" hangingPunct="1">
        <a:defRPr kumimoji="0" kern="1200">
          <a:solidFill>
            <a:schemeClr val="tx1"/>
          </a:solidFill>
          <a:latin typeface="+mn-lt"/>
          <a:ea typeface="+mn-ea"/>
          <a:cs typeface="+mn-cs"/>
        </a:defRPr>
      </a:lvl6pPr>
      <a:lvl7pPr marL="3129443" algn="r" rtl="1" eaLnBrk="1" latinLnBrk="0" hangingPunct="1">
        <a:defRPr kumimoji="0" kern="1200">
          <a:solidFill>
            <a:schemeClr val="tx1"/>
          </a:solidFill>
          <a:latin typeface="+mn-lt"/>
          <a:ea typeface="+mn-ea"/>
          <a:cs typeface="+mn-cs"/>
        </a:defRPr>
      </a:lvl7pPr>
      <a:lvl8pPr marL="3651016" algn="r" rtl="1" eaLnBrk="1" latinLnBrk="0" hangingPunct="1">
        <a:defRPr kumimoji="0" kern="1200">
          <a:solidFill>
            <a:schemeClr val="tx1"/>
          </a:solidFill>
          <a:latin typeface="+mn-lt"/>
          <a:ea typeface="+mn-ea"/>
          <a:cs typeface="+mn-cs"/>
        </a:defRPr>
      </a:lvl8pPr>
      <a:lvl9pPr marL="417259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sst5.com/Article/2036/47/%D9%85%D8%AF%D8%AE%D9%84-%D8%A7%D9%84%D9%89-%D8%A7%D9%84%D8%AA%D8%AE%D8%B7%D9%8A%D8%B7-%D8%A7%D9%84%D8%A7%D8%B3%D8%AA%D8%B1%D8%A7%D8%AA%D9%8A%D8%AC%D9%8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jpg"/>
          <p:cNvPicPr>
            <a:picLocks noGrp="1" noChangeAspect="1"/>
          </p:cNvPicPr>
          <p:nvPr>
            <p:ph sz="half" idx="1"/>
          </p:nvPr>
        </p:nvPicPr>
        <p:blipFill>
          <a:blip r:embed="rId2" cstate="print"/>
          <a:stretch>
            <a:fillRect/>
          </a:stretch>
        </p:blipFill>
        <p:spPr>
          <a:xfrm>
            <a:off x="8198273" y="252097"/>
            <a:ext cx="1960457" cy="1344507"/>
          </a:xfrm>
        </p:spPr>
      </p:pic>
      <p:sp>
        <p:nvSpPr>
          <p:cNvPr id="6" name="Rectangle 5"/>
          <p:cNvSpPr/>
          <p:nvPr/>
        </p:nvSpPr>
        <p:spPr>
          <a:xfrm>
            <a:off x="1336675" y="1092413"/>
            <a:ext cx="8822055" cy="5183646"/>
          </a:xfrm>
          <a:prstGeom prst="rect">
            <a:avLst/>
          </a:prstGeom>
        </p:spPr>
        <p:txBody>
          <a:bodyPr wrap="square" lIns="104286" tIns="52144" rIns="104286" bIns="52144">
            <a:spAutoFit/>
          </a:bodyPr>
          <a:lstStyle/>
          <a:p>
            <a:pPr algn="r" defTabSz="1042870"/>
            <a:r>
              <a:rPr lang="ar-EG" sz="3700" b="1" dirty="0">
                <a:solidFill>
                  <a:prstClr val="black"/>
                </a:solidFill>
              </a:rPr>
              <a:t>      </a:t>
            </a:r>
          </a:p>
          <a:p>
            <a:pPr algn="r" defTabSz="1042870"/>
            <a:r>
              <a:rPr lang="ar-EG" b="1" dirty="0">
                <a:solidFill>
                  <a:prstClr val="black"/>
                </a:solidFill>
              </a:rPr>
              <a:t>       جامعة بنها         </a:t>
            </a:r>
            <a:br>
              <a:rPr lang="ar-EG" b="1" dirty="0">
                <a:solidFill>
                  <a:prstClr val="black"/>
                </a:solidFill>
              </a:rPr>
            </a:br>
            <a:r>
              <a:rPr lang="ar-EG" b="1" dirty="0">
                <a:solidFill>
                  <a:prstClr val="black"/>
                </a:solidFill>
              </a:rPr>
              <a:t>  كلية التربية الرياضية</a:t>
            </a:r>
            <a:r>
              <a:rPr lang="ar-EG" sz="2300" b="1" dirty="0">
                <a:solidFill>
                  <a:prstClr val="black"/>
                </a:solidFill>
              </a:rPr>
              <a:t>     </a:t>
            </a:r>
            <a:endParaRPr lang="en-US" sz="2300" b="1" dirty="0">
              <a:solidFill>
                <a:prstClr val="black"/>
              </a:solidFill>
            </a:endParaRPr>
          </a:p>
          <a:p>
            <a:pPr algn="r" defTabSz="1042870"/>
            <a:r>
              <a:rPr lang="ar-EG" b="1" dirty="0">
                <a:solidFill>
                  <a:prstClr val="black"/>
                </a:solidFill>
              </a:rPr>
              <a:t>قسم الإدارة الرياضية والترويح</a:t>
            </a:r>
            <a:endParaRPr lang="en-US" b="1" dirty="0">
              <a:solidFill>
                <a:prstClr val="black"/>
              </a:solidFill>
            </a:endParaRPr>
          </a:p>
          <a:p>
            <a:pPr algn="ctr" defTabSz="1042870"/>
            <a:endParaRPr lang="ar-EG" b="1" dirty="0">
              <a:solidFill>
                <a:prstClr val="black"/>
              </a:solidFill>
            </a:endParaRPr>
          </a:p>
          <a:p>
            <a:pPr algn="ctr" defTabSz="1042870"/>
            <a:endParaRPr lang="ar-EG" sz="2700" b="1" dirty="0">
              <a:solidFill>
                <a:prstClr val="black"/>
              </a:solidFill>
            </a:endParaRPr>
          </a:p>
          <a:p>
            <a:pPr algn="ctr" defTabSz="1042870"/>
            <a:r>
              <a:rPr lang="ar-EG" sz="2700" b="1" dirty="0">
                <a:solidFill>
                  <a:prstClr val="black"/>
                </a:solidFill>
              </a:rPr>
              <a:t>الفرقة الرابعة</a:t>
            </a:r>
            <a:endParaRPr lang="en-US" sz="2700" b="1" dirty="0">
              <a:solidFill>
                <a:prstClr val="black"/>
              </a:solidFill>
            </a:endParaRPr>
          </a:p>
          <a:p>
            <a:pPr defTabSz="1042870"/>
            <a:endParaRPr lang="ar-EG" sz="2700" b="1" dirty="0">
              <a:solidFill>
                <a:prstClr val="black"/>
              </a:solidFill>
            </a:endParaRPr>
          </a:p>
          <a:p>
            <a:pPr algn="ctr" defTabSz="1042870"/>
            <a:r>
              <a:rPr lang="ar-EG" sz="2700" b="1" dirty="0">
                <a:solidFill>
                  <a:prstClr val="black"/>
                </a:solidFill>
              </a:rPr>
              <a:t>مادة الاسس العلمية للإدارة الرياضية  2</a:t>
            </a:r>
          </a:p>
          <a:p>
            <a:pPr algn="ctr" defTabSz="1042870"/>
            <a:r>
              <a:rPr lang="ar-EG" sz="2700" b="1" dirty="0">
                <a:solidFill>
                  <a:prstClr val="black"/>
                </a:solidFill>
              </a:rPr>
              <a:t>عنوان المحاضرة  الأولي (التخطيط الإستراتيجى)</a:t>
            </a:r>
          </a:p>
          <a:p>
            <a:pPr algn="ctr" defTabSz="1042870"/>
            <a:r>
              <a:rPr lang="ar-EG" sz="2700" b="1" dirty="0">
                <a:solidFill>
                  <a:prstClr val="black"/>
                </a:solidFill>
              </a:rPr>
              <a:t>إعداد </a:t>
            </a:r>
          </a:p>
          <a:p>
            <a:pPr algn="ctr" defTabSz="1042870"/>
            <a:r>
              <a:rPr lang="ar-EG" sz="2700" b="1" dirty="0">
                <a:solidFill>
                  <a:prstClr val="black"/>
                </a:solidFill>
              </a:rPr>
              <a:t>الدكتور / محمد أحمد محمد منصور</a:t>
            </a:r>
          </a:p>
          <a:p>
            <a:pPr algn="ctr" defTabSz="1042870"/>
            <a:r>
              <a:rPr lang="ar-EG" sz="2700" b="1" dirty="0">
                <a:solidFill>
                  <a:prstClr val="black"/>
                </a:solidFill>
              </a:rPr>
              <a:t>مدرس دكتور بقسم الإدارة الرياضية والترويح</a:t>
            </a:r>
          </a:p>
        </p:txBody>
      </p:sp>
    </p:spTree>
    <p:extLst>
      <p:ext uri="{BB962C8B-B14F-4D97-AF65-F5344CB8AC3E}">
        <p14:creationId xmlns:p14="http://schemas.microsoft.com/office/powerpoint/2010/main" val="2282701364"/>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 y="3904"/>
            <a:ext cx="10540417" cy="4144724"/>
          </a:xfrm>
          <a:prstGeom prst="rect">
            <a:avLst/>
          </a:prstGeom>
        </p:spPr>
        <p:txBody>
          <a:bodyPr vert="horz" wrap="square" lIns="0" tIns="40632" rIns="0" bIns="0" rtlCol="0">
            <a:spAutoFit/>
          </a:bodyPr>
          <a:lstStyle/>
          <a:p>
            <a:pPr marL="12698" marR="7618" indent="543462" algn="r">
              <a:lnSpc>
                <a:spcPts val="3218"/>
              </a:lnSpc>
              <a:spcBef>
                <a:spcPts val="319"/>
              </a:spcBef>
            </a:pPr>
            <a:r>
              <a:rPr lang="ar-SA" sz="2900" b="1" dirty="0">
                <a:solidFill>
                  <a:srgbClr val="333333"/>
                </a:solidFill>
                <a:latin typeface="alakhali"/>
                <a:ea typeface="Times New Roman" panose="02020603050405020304" pitchFamily="18" charset="0"/>
                <a:cs typeface="Times New Roman" panose="02020603050405020304" pitchFamily="18" charset="0"/>
              </a:rPr>
              <a:t>7 - المعلومات والبيانات الإحصائية:</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تقوم الخطة الاستراتيجية على بعض الأسس المهمة منها دراسة الماضي والحاضر والتنبؤ بالمستقبل بما في ذلك البيئة الداخلية والخارجية ولكي تكون هذه الأسس صحيحة لا بد من توفر بيانات ومعلومات كافية لهذا الغرض، وبعكسه يواجه المخطط صعوبات في بناء أهدافه وسياساته المستقبلية ورسم خطة استراتيجية سليمة.</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b="1" dirty="0">
                <a:solidFill>
                  <a:srgbClr val="333333"/>
                </a:solidFill>
                <a:latin typeface="alakhali"/>
                <a:ea typeface="Times New Roman" panose="02020603050405020304" pitchFamily="18" charset="0"/>
                <a:cs typeface="Times New Roman" panose="02020603050405020304" pitchFamily="18" charset="0"/>
              </a:rPr>
              <a:t>8 - ربط التخطيط الاستراتيجي بفترة الأزمات</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يسود الاعتقاد بأن التخطيط الاستراتيجي هو عمل لمواجهة الأزمات، وهذا أعتقاد خاطئ يقلل من أهمية التخطيط ويقلص من دوره في تطوير المنظمة ونجاحها حيث أن التخطيط الاستراتيجي أسلوب لكل الظروف وضروري للمحافظة علي ديمومة المنظمة واستمرارها.</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وتظهر معوقات التخطيط الاستراتيجي ملخصة بالشكل الآتي: </a:t>
            </a: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10</a:t>
            </a:fld>
            <a:endParaRPr dirty="0"/>
          </a:p>
        </p:txBody>
      </p:sp>
      <p:pic>
        <p:nvPicPr>
          <p:cNvPr id="4" name="Picture 3">
            <a:extLst>
              <a:ext uri="{FF2B5EF4-FFF2-40B4-BE49-F238E27FC236}">
                <a16:creationId xmlns:a16="http://schemas.microsoft.com/office/drawing/2014/main" id="{34610C6C-7AAE-4708-A858-258A6937739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46302" y="4148628"/>
            <a:ext cx="5257800" cy="2774092"/>
          </a:xfrm>
          <a:prstGeom prst="rect">
            <a:avLst/>
          </a:prstGeom>
          <a:noFill/>
          <a:ln>
            <a:noFill/>
          </a:ln>
        </p:spPr>
      </p:pic>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
            <a:ext cx="10576560" cy="6360073"/>
          </a:xfrm>
          <a:prstGeom prst="rect">
            <a:avLst/>
          </a:prstGeom>
        </p:spPr>
        <p:txBody>
          <a:bodyPr vert="horz" wrap="square" lIns="0" tIns="12063" rIns="0" bIns="0" rtlCol="0">
            <a:spAutoFit/>
          </a:bodyPr>
          <a:lstStyle/>
          <a:p>
            <a:pPr marR="5080" algn="r">
              <a:lnSpc>
                <a:spcPts val="3290"/>
              </a:lnSpc>
              <a:spcBef>
                <a:spcPts val="95"/>
              </a:spcBef>
            </a:pPr>
            <a:r>
              <a:rPr lang="ar-SA" sz="2900" b="1" u="sng" dirty="0">
                <a:solidFill>
                  <a:schemeClr val="tx2">
                    <a:lumMod val="60000"/>
                    <a:lumOff val="40000"/>
                  </a:schemeClr>
                </a:solidFill>
              </a:rPr>
              <a:t>7 - مسؤولية إعداد الخطة الاستراتيجية</a:t>
            </a:r>
            <a:br>
              <a:rPr lang="ar-SA" sz="2900" dirty="0"/>
            </a:br>
            <a:r>
              <a:rPr lang="ar-SA" sz="2900" dirty="0"/>
              <a:t>   إن إعداد الخطة الاستراتيجية يتطلبها جهود كبير وخبرات، متراكمة ومعرفة واسعة بظروف المنظمة ومستقبلها والبيئة الخارجية التي تحيط بها وتشارك بها جميع المستويات الإدارية في المنظمة ويمكن تحديد أشكال المشاركة في إعداد الاستراتيجية وتنفيذها حسبما يلي:</a:t>
            </a:r>
            <a:br>
              <a:rPr lang="ar-SA" sz="2900" dirty="0"/>
            </a:br>
            <a:r>
              <a:rPr lang="ar-SA" sz="2900" b="1" dirty="0"/>
              <a:t>1 - المسؤولية الجماعية</a:t>
            </a:r>
            <a:br>
              <a:rPr lang="ar-SA" sz="2900" dirty="0"/>
            </a:br>
            <a:r>
              <a:rPr lang="ar-SA" sz="2900" dirty="0"/>
              <a:t>   إن إعداد الاستراتيجية مسؤولية جماعية وليست مسؤولية فرد معين في المنظمة ولا مجموعة صغيرة ولكن يضطلع بمسؤوليتها عادة فريق عمل واسع يتكون من المدراء والاستشاريين والخبراء من داخل وخارج المنظمة بالإضافة إلى عدد من موظفي المنظمة.</a:t>
            </a:r>
            <a:br>
              <a:rPr lang="ar-SA" sz="2900" dirty="0"/>
            </a:br>
            <a:r>
              <a:rPr lang="ar-SA" sz="2900" b="1" dirty="0"/>
              <a:t>2 - مسؤولية مجلس الإدارة:</a:t>
            </a:r>
            <a:br>
              <a:rPr lang="ar-SA" sz="2900" dirty="0"/>
            </a:br>
            <a:r>
              <a:rPr lang="ar-SA" sz="2900" dirty="0"/>
              <a:t>   تقع على مجلس الإدارة أعباء إدارة العملية الاستراتيجية في مرحلة البناء والتنفيذ والمتمثلة بمتابعة أعمال الفريق المكلف ببناء الاستراتيجية والنظر في المشاكل الناشئة التي يرفعها الفريق وهو الذي يضع الصياغة النهائية للرؤية والرسالة ويشارك في وضع الإطار العام للأهداف الاستراتيجية كما انه يقوم بتحديد الخيارات الاستراتيجية المطروحة.</a:t>
            </a:r>
            <a:br>
              <a:rPr lang="ar-SA" sz="2900" dirty="0"/>
            </a:br>
            <a:endParaRPr sz="4000" dirty="0">
              <a:latin typeface="Times New Roman"/>
              <a:cs typeface="Times New Roman"/>
            </a:endParaRPr>
          </a:p>
        </p:txBody>
      </p:sp>
      <p:sp>
        <p:nvSpPr>
          <p:cNvPr id="4" name="object 4"/>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11</a:t>
            </a:fld>
            <a:endParaRPr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
            <a:ext cx="10575290" cy="6360075"/>
          </a:xfrm>
          <a:prstGeom prst="rect">
            <a:avLst/>
          </a:prstGeom>
        </p:spPr>
        <p:txBody>
          <a:bodyPr vert="horz" wrap="square" lIns="0" tIns="12063" rIns="0" bIns="0" rtlCol="0">
            <a:spAutoFit/>
          </a:bodyPr>
          <a:lstStyle/>
          <a:p>
            <a:pPr marR="8255" algn="r">
              <a:lnSpc>
                <a:spcPts val="3290"/>
              </a:lnSpc>
              <a:spcBef>
                <a:spcPts val="95"/>
              </a:spcBef>
            </a:pPr>
            <a:r>
              <a:rPr lang="ar-SA" sz="2900" b="1" dirty="0"/>
              <a:t>3 - مسؤولية المدير العام</a:t>
            </a:r>
            <a:br>
              <a:rPr lang="ar-SA" sz="2900" dirty="0"/>
            </a:br>
            <a:r>
              <a:rPr lang="ar-SA" sz="2900" dirty="0"/>
              <a:t>   حيث أن المدير العام هو المسؤول المباشر عن إدارة المنظمة نيابة عن مجلس الإدارة يشاركه في ذلك مساعدوه،لهذا يبرز دورهم في وضع الاستراتيجية لكونهم يمتلكون معرفة شاملة عن عمل المنظمة ومجرى أنشطتها وفعالياتها و بإمكانهم وضع الأهداف المستقبلية منسجمة مع وقدرات المنظمة بحيث تكون الأهداف متوازنة لا تواضع ولا مغالاة فيها.</a:t>
            </a:r>
            <a:br>
              <a:rPr lang="ar-SA" sz="2900" dirty="0"/>
            </a:br>
            <a:r>
              <a:rPr lang="ar-SA" sz="2900" dirty="0"/>
              <a:t>  كما يبرز دوره الاستراتيجي على اعتباره وجه المنظمة وممثلها أمام الرأي العام وموجهها وحلقة الوصل بين الفريق المكلف بإعداد الاستراتيجية والجهات الأدني في المسؤولية والجمهور من جهة ومجلس الإدارة من جهة أخرى وهو المتحدث للناس عن تطور العمل بها وتطلعات وطموحات المنظمة وهو المسؤول عن حل جميع الإشكالات العالقة فيها.</a:t>
            </a:r>
            <a:br>
              <a:rPr lang="ar-SA" sz="2900" dirty="0"/>
            </a:br>
            <a:r>
              <a:rPr lang="ar-SA" sz="2900" b="1" dirty="0"/>
              <a:t>4 - مدراء الوحدات والإدارات</a:t>
            </a:r>
            <a:br>
              <a:rPr lang="ar-SA" sz="2900" dirty="0"/>
            </a:br>
            <a:r>
              <a:rPr lang="ar-SA" sz="2900" dirty="0"/>
              <a:t> وتشمل وظيفتهم في إعداد الاستراتيجية في تقديم الدراسات المساندة والمعلومات والبيانات، والتحليلات، والمقترحات والرد على الاستفسارات التي ترد من مجلس الإدارة أو المدير العام بالإضافة إلى قيامهم بإعداد الاستراتيجيات الوظيفية المتعلقة بالنشاط الذي يؤدوه والإشراف على تنفيذ هذه الاستراتيجيات.</a:t>
            </a:r>
            <a:br>
              <a:rPr lang="ar-SA" sz="2900" dirty="0"/>
            </a:br>
            <a:r>
              <a:rPr lang="ar-SA" sz="2900" b="1" dirty="0"/>
              <a:t> </a:t>
            </a: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12</a:t>
            </a:fld>
            <a:endParaRPr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 y="20145"/>
            <a:ext cx="10514965" cy="2551339"/>
          </a:xfrm>
          <a:prstGeom prst="rect">
            <a:avLst/>
          </a:prstGeom>
        </p:spPr>
        <p:txBody>
          <a:bodyPr vert="horz" wrap="square" lIns="0" tIns="12063" rIns="0" bIns="0" rtlCol="0">
            <a:spAutoFit/>
          </a:bodyPr>
          <a:lstStyle/>
          <a:p>
            <a:pPr marR="8255" algn="r">
              <a:lnSpc>
                <a:spcPts val="3290"/>
              </a:lnSpc>
              <a:spcBef>
                <a:spcPts val="95"/>
              </a:spcBef>
            </a:pPr>
            <a:r>
              <a:rPr lang="ar-SA" sz="2900" b="1" dirty="0"/>
              <a:t>5 - الأخصائيين والفنيون:</a:t>
            </a:r>
            <a:br>
              <a:rPr lang="ar-SA" sz="2900" dirty="0"/>
            </a:br>
            <a:r>
              <a:rPr lang="ar-SA" sz="2900" dirty="0"/>
              <a:t>   يشارك الأخصائيون والفنيون في إعداد الأستراتيجية من خلال تقديم الدعم والمساندة للمدير في إعداد الجوانب الاستراتيجية المتعلقة بنشاطهم وتقديم الدراسات والأبحاث المساندة والمشاركة في تفاصيل العملية التي تقتضيها مهمة تكوين الاستراتيجية.</a:t>
            </a:r>
            <a:br>
              <a:rPr lang="ar-SA" sz="2900" dirty="0"/>
            </a:br>
            <a:r>
              <a:rPr lang="ar-SA" sz="2900" dirty="0"/>
              <a:t>   ويبين الشكل التالي المسؤوليات المختلفة في إعداد الخطة الاستراتيجية:</a:t>
            </a:r>
            <a:br>
              <a:rPr lang="ar-SA" sz="2900" dirty="0"/>
            </a:br>
            <a:endParaRPr lang="en-US" sz="2900" dirty="0"/>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13</a:t>
            </a:fld>
            <a:endParaRPr dirty="0"/>
          </a:p>
        </p:txBody>
      </p:sp>
      <p:pic>
        <p:nvPicPr>
          <p:cNvPr id="4" name="Picture 3">
            <a:extLst>
              <a:ext uri="{FF2B5EF4-FFF2-40B4-BE49-F238E27FC236}">
                <a16:creationId xmlns:a16="http://schemas.microsoft.com/office/drawing/2014/main" id="{65F6BFC0-ECEE-4BFA-89D2-7041EBA64ED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70102" y="2181226"/>
            <a:ext cx="6858000" cy="4741495"/>
          </a:xfrm>
          <a:prstGeom prst="rect">
            <a:avLst/>
          </a:prstGeom>
          <a:noFill/>
          <a:ln>
            <a:noFill/>
          </a:ln>
        </p:spPr>
      </p:pic>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 y="2"/>
            <a:ext cx="10610850" cy="5951309"/>
          </a:xfrm>
          <a:prstGeom prst="rect">
            <a:avLst/>
          </a:prstGeom>
        </p:spPr>
        <p:txBody>
          <a:bodyPr vert="horz" wrap="square" lIns="0" tIns="12063" rIns="0" bIns="0" rtlCol="0">
            <a:spAutoFit/>
          </a:bodyPr>
          <a:lstStyle/>
          <a:p>
            <a:pPr marR="10158" algn="r">
              <a:lnSpc>
                <a:spcPts val="3290"/>
              </a:lnSpc>
              <a:spcBef>
                <a:spcPts val="95"/>
              </a:spcBef>
            </a:pPr>
            <a:r>
              <a:rPr lang="ar-SA" sz="2900" b="1" u="sng" dirty="0">
                <a:solidFill>
                  <a:schemeClr val="tx2">
                    <a:lumMod val="60000"/>
                    <a:lumOff val="40000"/>
                  </a:schemeClr>
                </a:solidFill>
              </a:rPr>
              <a:t>8 - خصائص التخطيط الاستراتيجي</a:t>
            </a:r>
            <a:br>
              <a:rPr lang="ar-SA" sz="2900" dirty="0"/>
            </a:br>
            <a:r>
              <a:rPr lang="ar-SA" sz="2900" dirty="0"/>
              <a:t> يتميز التخطيط الاستراتيجي بخصائص عدة يمكن إجمالها بالآتي:</a:t>
            </a:r>
            <a:br>
              <a:rPr lang="ar-SA" sz="2900" dirty="0"/>
            </a:br>
            <a:r>
              <a:rPr lang="ar-SA" sz="2900" b="1" dirty="0"/>
              <a:t>1 - الأثار الطويلة الأجل</a:t>
            </a:r>
            <a:br>
              <a:rPr lang="ar-SA" sz="2900" dirty="0"/>
            </a:br>
            <a:r>
              <a:rPr lang="ar-SA" sz="2900" dirty="0"/>
              <a:t>   يهدف التخطيط الاستراتيجي إلى إحداث تغيرات جوهرية وهامة في المنظمة وهذا لا يظهر في الأجل القصير بل يحتاج إلى فترة طويلة الأمد و تكاليفه كبيرة وجهود مهمة.</a:t>
            </a:r>
            <a:br>
              <a:rPr lang="ar-SA" sz="2900" dirty="0"/>
            </a:br>
            <a:r>
              <a:rPr lang="ar-SA" sz="2900" b="1" dirty="0"/>
              <a:t>2 - المشاركة الواسعة</a:t>
            </a:r>
            <a:br>
              <a:rPr lang="ar-SA" sz="2900" dirty="0"/>
            </a:br>
            <a:r>
              <a:rPr lang="ar-SA" sz="2900" dirty="0"/>
              <a:t>   يتطلب التخطيط الاستراتيجي مشاركة واسعة في وضعه ابتداء من الإدارة العليا ونزولا إلى العاملين والمستفيدين والجمهور وغيرهم.</a:t>
            </a:r>
            <a:br>
              <a:rPr lang="ar-SA" sz="2900" dirty="0"/>
            </a:br>
            <a:r>
              <a:rPr lang="ar-SA" sz="2900" b="1" dirty="0"/>
              <a:t>3 - المرونة:</a:t>
            </a:r>
            <a:br>
              <a:rPr lang="ar-SA" sz="2900" dirty="0"/>
            </a:br>
            <a:r>
              <a:rPr lang="ar-SA" sz="2900" dirty="0"/>
              <a:t>   يتميز التخطيط الاستراتيجي بالمرونة لكي يستطيع مواجهة التغيرات المحتملة عند التنفيذ.</a:t>
            </a:r>
            <a:br>
              <a:rPr lang="ar-SA" sz="2900" dirty="0"/>
            </a:br>
            <a:r>
              <a:rPr lang="ar-SA" sz="2900" b="1" dirty="0"/>
              <a:t>4 - حشد الطاقات الكامنة والموارد:</a:t>
            </a:r>
            <a:br>
              <a:rPr lang="ar-SA" sz="2900" dirty="0"/>
            </a:br>
            <a:r>
              <a:rPr lang="ar-SA" sz="2900" dirty="0"/>
              <a:t>   يسعى التخطيط الاستراتيجي لحشد جميع طاقات المنظمة الكامنة ومواردها المتاحة سواء الذاتية أو التي يمكن توفيرها من خارج المنظمة وتوجيهها نحو تحقيق الأهداف المرسومة.</a:t>
            </a:r>
            <a:br>
              <a:rPr lang="ar-SA" sz="2900" dirty="0"/>
            </a:br>
            <a:endParaRPr sz="40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14</a:t>
            </a:fld>
            <a:endParaRPr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0"/>
            <a:ext cx="10520680" cy="6260045"/>
          </a:xfrm>
          <a:prstGeom prst="rect">
            <a:avLst/>
          </a:prstGeom>
        </p:spPr>
        <p:txBody>
          <a:bodyPr vert="horz" wrap="square" lIns="0" tIns="12063" rIns="0" bIns="0" rtlCol="0">
            <a:spAutoFit/>
          </a:bodyPr>
          <a:lstStyle/>
          <a:p>
            <a:pPr algn="r" rtl="1"/>
            <a:r>
              <a:rPr lang="ar-SA" sz="2900" b="1" u="sng" dirty="0">
                <a:solidFill>
                  <a:schemeClr val="tx2">
                    <a:lumMod val="60000"/>
                    <a:lumOff val="40000"/>
                  </a:schemeClr>
                </a:solidFill>
              </a:rPr>
              <a:t>10 - التخطيط الاستراتيجي وقواعد البيانات والمعلومات</a:t>
            </a:r>
            <a:br>
              <a:rPr lang="ar-SA" sz="2900" dirty="0"/>
            </a:br>
            <a:r>
              <a:rPr lang="ar-SA" sz="2900" dirty="0"/>
              <a:t>   يقوم التخطيط الاستراتيجي على مجموعة من المراحل تشكل في تتابعها وعلاقتها ببعضها أساسا متلازما بحيث يؤدي أي ضعف في إحدى هذه المراحل أو إحدى حلقاتها الأصغر إلى ضعف في بناء الخطة وربما تعرضها إلى إخفاقات خلال التطبيق.</a:t>
            </a:r>
            <a:br>
              <a:rPr lang="ar-SA" sz="2900" dirty="0"/>
            </a:br>
            <a:r>
              <a:rPr lang="ar-SA" sz="2900" dirty="0"/>
              <a:t>   ومن المراحل المهمة التي بني عليها الخطة الاستراتيجية دراسة الحالة الراهنة، أي وضع المنظمة خلال الفترة السابقة ووضعها الحالي بهدف اكتشاف القوى الدافعة فيها وهو ما يسمى (</a:t>
            </a:r>
            <a:r>
              <a:rPr lang="en-US" sz="2900" dirty="0"/>
              <a:t>Scanning</a:t>
            </a:r>
            <a:r>
              <a:rPr lang="ar-SA" sz="2900" dirty="0"/>
              <a:t>) أو دراسة البيئة الخارجية والداخلية ومن ثم تحديد الفرص والتحديات التي تواجهها، ونقاط القوة والضعف التي تكمن في القوى الذاتية لديها وهو ما يسمى بتحليل </a:t>
            </a:r>
            <a:r>
              <a:rPr lang="en-US" sz="2900" dirty="0"/>
              <a:t>SWOT</a:t>
            </a:r>
            <a:r>
              <a:rPr lang="ar-SA" sz="2900" dirty="0"/>
              <a:t> الذي يمكنها من تحديد وضعها الحالي وهي تنطلق للمستقبل.</a:t>
            </a:r>
            <a:br>
              <a:rPr lang="ar-SA" sz="2900" dirty="0"/>
            </a:br>
            <a:r>
              <a:rPr lang="ar-SA" sz="2900" dirty="0"/>
              <a:t>بالإضافة إلى ذلك تحتاج المنظمة وهي تريد أن تنتقل إلى حالة أفضل إلى تحديد معالم المستقبل: أي معرفة اتجاهاتها المستقبلية، والتنبؤ بصورتها القادمة (</a:t>
            </a:r>
            <a:r>
              <a:rPr lang="en-US" sz="2900" dirty="0"/>
              <a:t>Forecasting</a:t>
            </a:r>
            <a:r>
              <a:rPr lang="ar-SA" sz="2900" dirty="0"/>
              <a:t>) لكي تتعرف على ما يمكن أن تصل إليه وفقا لوضعها الحالي ومن ثم تعيد راسم هذه الصورة بإدخال تحسينات جمية عليها وفق ما تطمح إليه وتستطيع تحقيقه.</a:t>
            </a:r>
            <a:br>
              <a:rPr lang="ar-SA" sz="2900" dirty="0"/>
            </a:br>
            <a:r>
              <a:rPr lang="ar-SA" sz="2900" dirty="0"/>
              <a:t>   </a:t>
            </a:r>
            <a:endParaRPr lang="en-US" sz="2900" dirty="0"/>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15</a:t>
            </a:fld>
            <a:endParaRPr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 y="0"/>
            <a:ext cx="10604500" cy="5599347"/>
          </a:xfrm>
          <a:prstGeom prst="rect">
            <a:avLst/>
          </a:prstGeom>
        </p:spPr>
        <p:txBody>
          <a:bodyPr vert="horz" wrap="square" lIns="0" tIns="29204" rIns="0" bIns="0" rtlCol="0">
            <a:spAutoFit/>
          </a:bodyPr>
          <a:lstStyle/>
          <a:p>
            <a:pPr marL="12698" marR="5080" indent="69203" algn="r">
              <a:lnSpc>
                <a:spcPct val="95900"/>
              </a:lnSpc>
              <a:spcBef>
                <a:spcPts val="229"/>
              </a:spcBef>
            </a:pPr>
            <a:r>
              <a:rPr lang="ar-SA" sz="2900" dirty="0"/>
              <a:t> إن دراسة الواقع ودراسة البيئة الخارجية والداخلية والتنبؤ بصورة المستقبل تحتاج إلى خزين من المعلومات المتعلقة بنشاط المنظمة ذاتها وبنشاط بيئتها الخارجية وهنا يأتي دور قواعد البيانات والمعلومات التي بدونها لا يمكن للمنظمة إجراء مسح ناجح لوضعها الراهن وتحديد اتجاهاتها المستقبلية، وهذا يتوقف على توفر قاعدة بیانات متكاملة وكافية وفاعلة لديها وإدارة كفئة لهذه القاعدة بمقدورها تلبية متطلبات المخطط الاستراتيجي، وهو يقوم بتحضير الأسس اللازمة لبناء خطة المنظمة.</a:t>
            </a:r>
            <a:br>
              <a:rPr lang="ar-SA" sz="2900" dirty="0"/>
            </a:br>
            <a:r>
              <a:rPr lang="ar-SA" sz="2900" dirty="0"/>
              <a:t>   وعلى أساس ما تقدم يتضح الترابط بين الخطة الاستراتيجية الجيدة وبين قاعدة البيانات الوافية والإدارة الناجحة لهذه القاعدة، فهي قضايا متلازمة فبقدر ما تجهز قاعدة البيانات الخطة بما تحتاجه من معلومات فإن الخطة الاستراتيجية تفتح الآفاق المستقبلية أمام قاعدة البيانات للتوسع والتطور من خلال كشفها لأنشطة المنظمة خلال مرحلة التطبيق والمتابعة والتقييم. وهكذا تحدث التغذية المتبادلة بين الطرفين وتغدو قاعدة البيانات المعين الذي لا غنى عنه للتخطيط الاستراتيجي.</a:t>
            </a:r>
            <a:br>
              <a:rPr lang="ar-SA" sz="2900" dirty="0"/>
            </a:b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16</a:t>
            </a:fld>
            <a:endParaRPr dirty="0"/>
          </a:p>
        </p:txBody>
      </p:sp>
      <p:pic>
        <p:nvPicPr>
          <p:cNvPr id="4" name="Picture 3">
            <a:extLst>
              <a:ext uri="{FF2B5EF4-FFF2-40B4-BE49-F238E27FC236}">
                <a16:creationId xmlns:a16="http://schemas.microsoft.com/office/drawing/2014/main" id="{93D8CDC3-70CE-4CF0-9018-6D7F4E9F445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4270" y="4619627"/>
            <a:ext cx="5767830" cy="2362383"/>
          </a:xfrm>
          <a:prstGeom prst="rect">
            <a:avLst/>
          </a:prstGeom>
          <a:noFill/>
          <a:ln>
            <a:noFill/>
          </a:ln>
        </p:spPr>
      </p:pic>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 y="0"/>
            <a:ext cx="10579735" cy="5513687"/>
          </a:xfrm>
          <a:prstGeom prst="rect">
            <a:avLst/>
          </a:prstGeom>
        </p:spPr>
        <p:txBody>
          <a:bodyPr vert="horz" wrap="square" lIns="0" tIns="12063" rIns="0" bIns="0" rtlCol="0">
            <a:spAutoFit/>
          </a:bodyPr>
          <a:lstStyle/>
          <a:p>
            <a:pPr marR="5080" algn="r">
              <a:lnSpc>
                <a:spcPts val="3290"/>
              </a:lnSpc>
              <a:spcBef>
                <a:spcPts val="95"/>
              </a:spcBef>
            </a:pPr>
            <a:r>
              <a:rPr lang="ar-SA" sz="2900" b="1" u="sng" dirty="0">
                <a:solidFill>
                  <a:schemeClr val="tx2">
                    <a:lumMod val="60000"/>
                    <a:lumOff val="40000"/>
                  </a:schemeClr>
                </a:solidFill>
              </a:rPr>
              <a:t>11 - خطوات التخطيط الاستراتيجي</a:t>
            </a:r>
            <a:br>
              <a:rPr lang="ar-SA" sz="2900" dirty="0"/>
            </a:br>
            <a:r>
              <a:rPr lang="ar-SA" sz="2900" dirty="0"/>
              <a:t>   كما ذكرنا في الفقرة السابقة يجري إعداد الخطة الاستراتيجية وفق خطوات متتابعة، ولا يجوز أن تبدأ مرحلة إلا بعد انتهاء المرحلة التي تسبقها. وتتميز هذه الخطوات بما يلي: </a:t>
            </a:r>
            <a:br>
              <a:rPr lang="ar-SA" sz="2900" dirty="0"/>
            </a:br>
            <a:r>
              <a:rPr lang="ar-SA" sz="2900" dirty="0"/>
              <a:t>-	 جودة الخطوة اللاحقة تعتمد على جودة سابقتها.</a:t>
            </a:r>
            <a:br>
              <a:rPr lang="ar-SA" sz="2900" dirty="0"/>
            </a:br>
            <a:r>
              <a:rPr lang="ar-SA" sz="2900" dirty="0"/>
              <a:t>-	 خطوات العمل مترابطة ومتكاملة.</a:t>
            </a:r>
            <a:br>
              <a:rPr lang="ar-SA" sz="2900" dirty="0"/>
            </a:br>
            <a:r>
              <a:rPr lang="ar-SA" sz="2900" dirty="0"/>
              <a:t>-	 خطوات العمل تتميز بالاستمرار، فكلها تخضع للمتابعة والمراجعة الدورية.</a:t>
            </a:r>
            <a:br>
              <a:rPr lang="ar-SA" sz="2900" dirty="0"/>
            </a:br>
            <a:r>
              <a:rPr lang="ar-SA" sz="2900" dirty="0"/>
              <a:t> وفي ضوء ما تقدم فإن الخطوات الأساسية للخطة الاستراتيجية هي:</a:t>
            </a:r>
            <a:br>
              <a:rPr lang="ar-SA" sz="2900" dirty="0"/>
            </a:br>
            <a:r>
              <a:rPr lang="ar-SA" sz="2900" dirty="0"/>
              <a:t>1 - مرحلة التحليل والرصد البيئي </a:t>
            </a:r>
            <a:r>
              <a:rPr lang="en-US" sz="2900" dirty="0"/>
              <a:t>Environmental Scanning</a:t>
            </a:r>
            <a:br>
              <a:rPr lang="ar-SA" sz="2900" dirty="0"/>
            </a:br>
            <a:r>
              <a:rPr lang="ar-SA" sz="2900" dirty="0"/>
              <a:t>2 - مرحلة صياغة الاستراتيجية    </a:t>
            </a:r>
            <a:r>
              <a:rPr lang="en-US" sz="2900" dirty="0"/>
              <a:t>Strategy Formulation</a:t>
            </a:r>
            <a:r>
              <a:rPr lang="ar-SA" sz="2900" dirty="0"/>
              <a:t> </a:t>
            </a:r>
            <a:br>
              <a:rPr lang="ar-SA" sz="2900" dirty="0"/>
            </a:br>
            <a:r>
              <a:rPr lang="ar-SA" sz="2900" dirty="0"/>
              <a:t>3 - مرحلة التطبيق        </a:t>
            </a:r>
            <a:r>
              <a:rPr lang="en-US" sz="2900" dirty="0"/>
              <a:t>Strategy Implementation</a:t>
            </a:r>
            <a:r>
              <a:rPr lang="ar-SA" sz="2900" dirty="0"/>
              <a:t> </a:t>
            </a:r>
            <a:br>
              <a:rPr lang="ar-SA" sz="2900" dirty="0"/>
            </a:br>
            <a:r>
              <a:rPr lang="ar-SA" sz="2900" dirty="0"/>
              <a:t>4 - مرحلة المتابعة والتقييم   </a:t>
            </a:r>
            <a:r>
              <a:rPr lang="en-US" sz="2900" dirty="0"/>
              <a:t>Monitoring and Evaluation</a:t>
            </a:r>
            <a:br>
              <a:rPr lang="ar-SA" sz="2900" dirty="0"/>
            </a:br>
            <a:r>
              <a:rPr lang="ar-SA" sz="2900" dirty="0"/>
              <a:t>وتظهر هذه المراحل كما في الشكل</a:t>
            </a:r>
            <a:br>
              <a:rPr lang="ar-SA" sz="2900" dirty="0"/>
            </a:br>
            <a:r>
              <a:rPr lang="ar-SA" sz="2900" dirty="0"/>
              <a:t>   </a:t>
            </a:r>
            <a:endParaRPr sz="4000" dirty="0">
              <a:latin typeface="Times New Roman"/>
              <a:cs typeface="Times New Roman"/>
            </a:endParaRPr>
          </a:p>
        </p:txBody>
      </p:sp>
      <p:sp>
        <p:nvSpPr>
          <p:cNvPr id="4" name="object 4"/>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17</a:t>
            </a:fld>
            <a:endParaRPr dirty="0"/>
          </a:p>
        </p:txBody>
      </p:sp>
      <p:pic>
        <p:nvPicPr>
          <p:cNvPr id="6" name="Picture 5">
            <a:extLst>
              <a:ext uri="{FF2B5EF4-FFF2-40B4-BE49-F238E27FC236}">
                <a16:creationId xmlns:a16="http://schemas.microsoft.com/office/drawing/2014/main" id="{F2A3A54C-6574-42DE-9B2E-71F9C13D1BA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75100" y="4924425"/>
            <a:ext cx="3289300" cy="2000250"/>
          </a:xfrm>
          <a:prstGeom prst="rect">
            <a:avLst/>
          </a:prstGeom>
          <a:noFill/>
          <a:ln>
            <a:noFill/>
          </a:ln>
        </p:spPr>
      </p:pic>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 y="3"/>
            <a:ext cx="10604500" cy="1732205"/>
          </a:xfrm>
          <a:prstGeom prst="rect">
            <a:avLst/>
          </a:prstGeom>
        </p:spPr>
        <p:txBody>
          <a:bodyPr vert="horz" wrap="square" lIns="0" tIns="12063" rIns="0" bIns="0" rtlCol="0">
            <a:spAutoFit/>
          </a:bodyPr>
          <a:lstStyle/>
          <a:p>
            <a:pPr marL="533940" algn="r">
              <a:lnSpc>
                <a:spcPts val="3290"/>
              </a:lnSpc>
              <a:spcBef>
                <a:spcPts val="95"/>
              </a:spcBef>
            </a:pPr>
            <a:r>
              <a:rPr lang="ar-SA" sz="2900" dirty="0"/>
              <a:t> ويمكن وضع المخطط أعلاه في صورة أكثر تفصيلا لتظهر العمليات التي تجري عند كل مرحلة من مراحل التخطيط الاستراتيجي دون التطرق إلى التفريعات التي تخرج من كل خطوة من هذه الخطوات وكما مبين في الشكل التخطيطي الآتي: </a:t>
            </a:r>
            <a:endParaRPr lang="en-US" sz="2900" dirty="0"/>
          </a:p>
          <a:p>
            <a:pPr marL="533940" algn="r">
              <a:lnSpc>
                <a:spcPts val="3290"/>
              </a:lnSpc>
              <a:spcBef>
                <a:spcPts val="95"/>
              </a:spcBef>
            </a:pPr>
            <a:endParaRPr sz="40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18</a:t>
            </a:fld>
            <a:endParaRPr dirty="0"/>
          </a:p>
        </p:txBody>
      </p:sp>
      <p:pic>
        <p:nvPicPr>
          <p:cNvPr id="4" name="Picture 3">
            <a:extLst>
              <a:ext uri="{FF2B5EF4-FFF2-40B4-BE49-F238E27FC236}">
                <a16:creationId xmlns:a16="http://schemas.microsoft.com/office/drawing/2014/main" id="{B73B6309-F4D6-432A-9F14-B46BC61A424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93901" y="1423987"/>
            <a:ext cx="6781800" cy="5498732"/>
          </a:xfrm>
          <a:prstGeom prst="rect">
            <a:avLst/>
          </a:prstGeom>
          <a:noFill/>
          <a:ln>
            <a:noFill/>
          </a:ln>
        </p:spPr>
      </p:pic>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a:t>النهاية </a:t>
            </a:r>
            <a:endParaRPr lang="en-US" dirty="0"/>
          </a:p>
        </p:txBody>
      </p:sp>
      <p:sp>
        <p:nvSpPr>
          <p:cNvPr id="3" name="Content Placeholder 2"/>
          <p:cNvSpPr>
            <a:spLocks noGrp="1"/>
          </p:cNvSpPr>
          <p:nvPr>
            <p:ph idx="1"/>
          </p:nvPr>
        </p:nvSpPr>
        <p:spPr/>
        <p:txBody>
          <a:bodyPr/>
          <a:lstStyle/>
          <a:p>
            <a:r>
              <a:rPr lang="ar-EG" dirty="0"/>
              <a:t>المادة العلمية تحت مسؤلية أستاذ المقرر ودون أدنى مسؤلية عن الكلية أو الجامعة .</a:t>
            </a:r>
            <a:endParaRPr lang="en-US" dirty="0"/>
          </a:p>
        </p:txBody>
      </p:sp>
    </p:spTree>
    <p:extLst>
      <p:ext uri="{BB962C8B-B14F-4D97-AF65-F5344CB8AC3E}">
        <p14:creationId xmlns:p14="http://schemas.microsoft.com/office/powerpoint/2010/main" val="1557855250"/>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12"/>
          </p:nvPr>
        </p:nvSpPr>
        <p:spPr>
          <a:xfrm>
            <a:off x="9457565" y="6823613"/>
            <a:ext cx="219709"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2</a:t>
            </a:fld>
            <a:endParaRPr dirty="0"/>
          </a:p>
        </p:txBody>
      </p:sp>
      <p:sp>
        <p:nvSpPr>
          <p:cNvPr id="5" name="Rectangle 4">
            <a:extLst>
              <a:ext uri="{FF2B5EF4-FFF2-40B4-BE49-F238E27FC236}">
                <a16:creationId xmlns:a16="http://schemas.microsoft.com/office/drawing/2014/main" id="{734D6D8F-19AE-4C83-BC72-0A465C5BAC7E}"/>
              </a:ext>
            </a:extLst>
          </p:cNvPr>
          <p:cNvSpPr/>
          <p:nvPr/>
        </p:nvSpPr>
        <p:spPr>
          <a:xfrm>
            <a:off x="0" y="0"/>
            <a:ext cx="10528300" cy="5224235"/>
          </a:xfrm>
          <a:prstGeom prst="rect">
            <a:avLst/>
          </a:prstGeom>
        </p:spPr>
        <p:txBody>
          <a:bodyPr wrap="square" lIns="91424" tIns="45712" rIns="91424" bIns="45712">
            <a:spAutoFit/>
          </a:bodyPr>
          <a:lstStyle/>
          <a:p>
            <a:pPr algn="ctr" rtl="1">
              <a:lnSpc>
                <a:spcPct val="115000"/>
              </a:lnSpc>
              <a:spcAft>
                <a:spcPts val="1000"/>
              </a:spcAft>
            </a:pPr>
            <a:r>
              <a:rPr lang="ar-SA" sz="2900" dirty="0">
                <a:solidFill>
                  <a:srgbClr val="428BCA"/>
                </a:solidFill>
                <a:latin typeface="alakhali"/>
                <a:ea typeface="Times New Roman" panose="02020603050405020304" pitchFamily="18" charset="0"/>
                <a:cs typeface="Times New Roman" panose="02020603050405020304" pitchFamily="18" charset="0"/>
                <a:hlinkClick r:id="rId2"/>
              </a:rPr>
              <a:t>مدخل الى التخطيط الاستراتيجي</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ts val="3000"/>
              </a:lnSpc>
            </a:pPr>
            <a:r>
              <a:rPr lang="ar-EG" sz="2900" dirty="0">
                <a:solidFill>
                  <a:srgbClr val="333333"/>
                </a:solidFill>
                <a:latin typeface="alakhali"/>
                <a:ea typeface="Times New Roman" panose="02020603050405020304" pitchFamily="18" charset="0"/>
                <a:cs typeface="Times New Roman" panose="02020603050405020304" pitchFamily="18" charset="0"/>
              </a:rPr>
              <a:t> </a:t>
            </a:r>
            <a:endParaRPr lang="en-US" sz="2900"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ar-SA" sz="2900" dirty="0">
                <a:solidFill>
                  <a:srgbClr val="333333"/>
                </a:solidFill>
                <a:latin typeface="alakhali"/>
                <a:ea typeface="Times New Roman" panose="02020603050405020304" pitchFamily="18" charset="0"/>
                <a:cs typeface="Times New Roman" panose="02020603050405020304" pitchFamily="18" charset="0"/>
              </a:rPr>
              <a:t>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pPr>
            <a:r>
              <a:rPr lang="ar-SA" sz="2900" b="1" u="sng" dirty="0">
                <a:solidFill>
                  <a:srgbClr val="0070C0"/>
                </a:solidFill>
                <a:latin typeface="alakhali"/>
                <a:ea typeface="Times New Roman" panose="02020603050405020304" pitchFamily="18" charset="0"/>
                <a:cs typeface="Times New Roman" panose="02020603050405020304" pitchFamily="18" charset="0"/>
              </a:rPr>
              <a:t>1- مقدمة:</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750"/>
              </a:spcAft>
            </a:pPr>
            <a:r>
              <a:rPr lang="ar-SA" sz="2900" dirty="0">
                <a:solidFill>
                  <a:srgbClr val="333333"/>
                </a:solidFill>
                <a:latin typeface="alakhali"/>
                <a:ea typeface="Times New Roman" panose="02020603050405020304" pitchFamily="18" charset="0"/>
                <a:cs typeface="Times New Roman" panose="02020603050405020304" pitchFamily="18" charset="0"/>
              </a:rPr>
              <a:t> يعود مصطلح الاستراتيجية إلى الكلمة اليونانية </a:t>
            </a:r>
            <a:r>
              <a:rPr lang="en-US" sz="2900" dirty="0">
                <a:solidFill>
                  <a:srgbClr val="333333"/>
                </a:solidFill>
                <a:latin typeface="alakhali"/>
                <a:ea typeface="Times New Roman" panose="02020603050405020304" pitchFamily="18" charset="0"/>
                <a:cs typeface="Times New Roman" panose="02020603050405020304" pitchFamily="18" charset="0"/>
              </a:rPr>
              <a:t>STRATEGOS</a:t>
            </a:r>
            <a:r>
              <a:rPr lang="ar-SA" sz="2900" dirty="0">
                <a:solidFill>
                  <a:srgbClr val="333333"/>
                </a:solidFill>
                <a:latin typeface="alakhali"/>
                <a:ea typeface="Times New Roman" panose="02020603050405020304" pitchFamily="18" charset="0"/>
                <a:cs typeface="Times New Roman" panose="02020603050405020304" pitchFamily="18" charset="0"/>
              </a:rPr>
              <a:t> والتي تعني فن القيادة العسكرية ومعناها ( الجنرال )، وقد استخدم هذا المفهوم حتى قبيل الحرب العالمية الثانية ليشير إلى توظيف، كل الفنون العسكرية لتحقيق أهداف السياسة وعلى رأسها إلحاق الهزيمة بالعدو أو الإقلال من آثار الهزيمة، ثم انتقل هذا المفهوم من الاستخدام العسكري إلى الاستخدام المدني ضمن إطار إدارة الأعمال لكي يشير إلى استخدام كل طاقات المنظمة وتعبئتها باتجاه تحقيق الأهداف الأساسية لها.</a:t>
            </a:r>
            <a:endParaRPr lang="en-US" sz="29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3</a:t>
            </a:fld>
            <a:endParaRPr dirty="0"/>
          </a:p>
        </p:txBody>
      </p:sp>
      <p:sp>
        <p:nvSpPr>
          <p:cNvPr id="7" name="Title 6">
            <a:extLst>
              <a:ext uri="{FF2B5EF4-FFF2-40B4-BE49-F238E27FC236}">
                <a16:creationId xmlns:a16="http://schemas.microsoft.com/office/drawing/2014/main" id="{8191AA4B-A394-429E-A2B2-AFBC2E7AE382}"/>
              </a:ext>
            </a:extLst>
          </p:cNvPr>
          <p:cNvSpPr>
            <a:spLocks noGrp="1"/>
          </p:cNvSpPr>
          <p:nvPr>
            <p:ph type="title"/>
          </p:nvPr>
        </p:nvSpPr>
        <p:spPr>
          <a:xfrm flipV="1">
            <a:off x="3565147" y="3151762"/>
            <a:ext cx="3563111" cy="45719"/>
          </a:xfrm>
        </p:spPr>
        <p:txBody>
          <a:bodyPr>
            <a:normAutofit fontScale="90000"/>
          </a:bodyPr>
          <a:lstStyle/>
          <a:p>
            <a:endParaRPr lang="ar-EG" dirty="0"/>
          </a:p>
        </p:txBody>
      </p:sp>
      <p:sp>
        <p:nvSpPr>
          <p:cNvPr id="8" name="Rectangle 2">
            <a:extLst>
              <a:ext uri="{FF2B5EF4-FFF2-40B4-BE49-F238E27FC236}">
                <a16:creationId xmlns:a16="http://schemas.microsoft.com/office/drawing/2014/main" id="{E3CF4936-1350-4CE5-B126-74C3A0129DF0}"/>
              </a:ext>
            </a:extLst>
          </p:cNvPr>
          <p:cNvSpPr>
            <a:spLocks noChangeArrowheads="1"/>
          </p:cNvSpPr>
          <p:nvPr/>
        </p:nvSpPr>
        <p:spPr bwMode="auto">
          <a:xfrm>
            <a:off x="0" y="43941"/>
            <a:ext cx="184698" cy="369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24" tIns="45712" rIns="91424" bIns="45712" numCol="1" anchor="ctr" anchorCtr="0" compatLnSpc="1">
            <a:prstTxWarp prst="textNoShape">
              <a:avLst/>
            </a:prstTxWarp>
            <a:spAutoFit/>
          </a:bodyPr>
          <a:lstStyle/>
          <a:p>
            <a:endParaRPr lang="ar-EG"/>
          </a:p>
        </p:txBody>
      </p:sp>
      <p:sp>
        <p:nvSpPr>
          <p:cNvPr id="9" name="Rectangle 3">
            <a:extLst>
              <a:ext uri="{FF2B5EF4-FFF2-40B4-BE49-F238E27FC236}">
                <a16:creationId xmlns:a16="http://schemas.microsoft.com/office/drawing/2014/main" id="{89A427A6-8472-4C6A-9CD5-D1239F2EFD98}"/>
              </a:ext>
            </a:extLst>
          </p:cNvPr>
          <p:cNvSpPr>
            <a:spLocks noChangeArrowheads="1"/>
          </p:cNvSpPr>
          <p:nvPr/>
        </p:nvSpPr>
        <p:spPr bwMode="auto">
          <a:xfrm>
            <a:off x="2" y="-247861"/>
            <a:ext cx="10604500" cy="47705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ctr" anchorCtr="0" compatLnSpc="1">
            <a:prstTxWarp prst="textNoShape">
              <a:avLst/>
            </a:prstTxWarp>
            <a:spAutoFit/>
          </a:bodyPr>
          <a:lstStyle/>
          <a:p>
            <a:pPr algn="r" rtl="1" eaLnBrk="0" fontAlgn="base" hangingPunct="0">
              <a:spcBef>
                <a:spcPct val="0"/>
              </a:spcBef>
              <a:spcAft>
                <a:spcPct val="0"/>
              </a:spcAft>
            </a:pPr>
            <a:r>
              <a:rPr lang="ar-SA" altLang="ar-EG" sz="2900" b="1" u="sng" dirty="0">
                <a:solidFill>
                  <a:srgbClr val="0070C0"/>
                </a:solidFill>
                <a:latin typeface="alakhali"/>
                <a:ea typeface="Times New Roman" panose="02020603050405020304" pitchFamily="18" charset="0"/>
                <a:cs typeface="Arial" panose="020B0604020202020204" pitchFamily="34" charset="0"/>
              </a:rPr>
              <a:t>2</a:t>
            </a:r>
            <a:r>
              <a:rPr lang="ar-SA" altLang="ar-EG" sz="2900" u="sng" dirty="0">
                <a:solidFill>
                  <a:srgbClr val="0070C0"/>
                </a:solidFill>
                <a:latin typeface="alakhali"/>
                <a:ea typeface="Times New Roman" panose="02020603050405020304" pitchFamily="18" charset="0"/>
                <a:cs typeface="Arial" panose="020B0604020202020204" pitchFamily="34" charset="0"/>
              </a:rPr>
              <a:t>- تعريف الاستراتيجية</a:t>
            </a:r>
            <a:br>
              <a:rPr lang="ar-SA" altLang="ar-EG" sz="2900" dirty="0">
                <a:solidFill>
                  <a:srgbClr val="333333"/>
                </a:solidFill>
                <a:latin typeface="alakhali"/>
                <a:ea typeface="Times New Roman" panose="02020603050405020304" pitchFamily="18" charset="0"/>
                <a:cs typeface="Arial" panose="020B0604020202020204" pitchFamily="34" charset="0"/>
              </a:rPr>
            </a:br>
            <a:r>
              <a:rPr lang="ar-SA" altLang="ar-EG" sz="2900" dirty="0">
                <a:solidFill>
                  <a:srgbClr val="333333"/>
                </a:solidFill>
                <a:latin typeface="alakhali"/>
                <a:ea typeface="Times New Roman" panose="02020603050405020304" pitchFamily="18" charset="0"/>
                <a:cs typeface="Arial" panose="020B0604020202020204" pitchFamily="34" charset="0"/>
              </a:rPr>
              <a:t>من خلال مجموعة التعاريف، والمفاهيم التي أوردها كبار المهتمين موضوع الإدارة الاستراتيجية </a:t>
            </a:r>
            <a:endParaRPr lang="ar-EG" altLang="ar-EG" sz="2900" dirty="0">
              <a:solidFill>
                <a:srgbClr val="333333"/>
              </a:solidFill>
              <a:latin typeface="alakhali"/>
              <a:ea typeface="Times New Roman" panose="02020603050405020304" pitchFamily="18" charset="0"/>
              <a:cs typeface="Arial" panose="020B0604020202020204" pitchFamily="34" charset="0"/>
            </a:endParaRPr>
          </a:p>
          <a:p>
            <a:pPr algn="r" rtl="1" eaLnBrk="0" fontAlgn="base" hangingPunct="0">
              <a:spcBef>
                <a:spcPct val="0"/>
              </a:spcBef>
              <a:spcAft>
                <a:spcPct val="0"/>
              </a:spcAft>
            </a:pPr>
            <a:r>
              <a:rPr lang="ar-SA" altLang="ar-EG" sz="2900" dirty="0">
                <a:solidFill>
                  <a:srgbClr val="333333"/>
                </a:solidFill>
                <a:latin typeface="alakhali"/>
                <a:ea typeface="Times New Roman" panose="02020603050405020304" pitchFamily="18" charset="0"/>
                <a:cs typeface="Arial" panose="020B0604020202020204" pitchFamily="34" charset="0"/>
              </a:rPr>
              <a:t>فإن الاستراتيجية هي العملية التي تتضمن وضع وتصميم ومن ثم تنفيد الأهداف ذات</a:t>
            </a:r>
            <a:endParaRPr lang="ar-EG" altLang="ar-EG" sz="2900" dirty="0">
              <a:solidFill>
                <a:srgbClr val="333333"/>
              </a:solidFill>
              <a:latin typeface="alakhali"/>
              <a:ea typeface="Times New Roman" panose="02020603050405020304" pitchFamily="18" charset="0"/>
              <a:cs typeface="Arial" panose="020B0604020202020204" pitchFamily="34" charset="0"/>
            </a:endParaRPr>
          </a:p>
          <a:p>
            <a:pPr algn="r" rtl="1" eaLnBrk="0" fontAlgn="base" hangingPunct="0">
              <a:spcBef>
                <a:spcPct val="0"/>
              </a:spcBef>
              <a:spcAft>
                <a:spcPct val="0"/>
              </a:spcAft>
            </a:pPr>
            <a:r>
              <a:rPr lang="ar-SA" altLang="ar-EG" sz="2900" dirty="0">
                <a:solidFill>
                  <a:srgbClr val="333333"/>
                </a:solidFill>
                <a:latin typeface="alakhali"/>
                <a:ea typeface="Times New Roman" panose="02020603050405020304" pitchFamily="18" charset="0"/>
                <a:cs typeface="Arial" panose="020B0604020202020204" pitchFamily="34" charset="0"/>
              </a:rPr>
              <a:t> الأمد</a:t>
            </a:r>
            <a:r>
              <a:rPr lang="ar-EG" altLang="ar-EG" sz="2900" dirty="0">
                <a:solidFill>
                  <a:srgbClr val="333333"/>
                </a:solidFill>
                <a:latin typeface="alakhali"/>
                <a:ea typeface="Times New Roman" panose="02020603050405020304" pitchFamily="18" charset="0"/>
                <a:cs typeface="Arial" panose="020B0604020202020204" pitchFamily="34" charset="0"/>
              </a:rPr>
              <a:t> </a:t>
            </a:r>
            <a:r>
              <a:rPr lang="ar-SA" altLang="ar-EG" sz="2900" dirty="0">
                <a:solidFill>
                  <a:srgbClr val="333333"/>
                </a:solidFill>
                <a:latin typeface="alakhali"/>
                <a:ea typeface="Times New Roman" panose="02020603050405020304" pitchFamily="18" charset="0"/>
                <a:cs typeface="Arial" panose="020B0604020202020204" pitchFamily="34" charset="0"/>
              </a:rPr>
              <a:t>البعيد</a:t>
            </a:r>
            <a:r>
              <a:rPr lang="ar-EG" altLang="ar-EG" sz="2900" dirty="0">
                <a:solidFill>
                  <a:srgbClr val="333333"/>
                </a:solidFill>
                <a:latin typeface="alakhali"/>
                <a:ea typeface="Times New Roman" panose="02020603050405020304" pitchFamily="18" charset="0"/>
                <a:cs typeface="Arial" panose="020B0604020202020204" pitchFamily="34" charset="0"/>
              </a:rPr>
              <a:t> </a:t>
            </a:r>
            <a:r>
              <a:rPr lang="ar-SA" altLang="ar-EG" sz="2900" dirty="0">
                <a:solidFill>
                  <a:srgbClr val="333333"/>
                </a:solidFill>
                <a:latin typeface="alakhali"/>
                <a:ea typeface="Times New Roman" panose="02020603050405020304" pitchFamily="18" charset="0"/>
                <a:cs typeface="Arial" panose="020B0604020202020204" pitchFamily="34" charset="0"/>
              </a:rPr>
              <a:t>والتي تؤدي إلى بلوغ المنظمة أهدافها الأساسية.</a:t>
            </a:r>
            <a:r>
              <a:rPr lang="ar-EG" altLang="ar-EG" sz="2900" dirty="0">
                <a:solidFill>
                  <a:srgbClr val="333333"/>
                </a:solidFill>
                <a:latin typeface="alakhali"/>
                <a:ea typeface="Times New Roman" panose="02020603050405020304" pitchFamily="18" charset="0"/>
                <a:cs typeface="Arial" panose="020B0604020202020204" pitchFamily="34" charset="0"/>
              </a:rPr>
              <a:t> </a:t>
            </a:r>
            <a:r>
              <a:rPr lang="ar-SA" altLang="ar-EG" sz="2900" dirty="0">
                <a:solidFill>
                  <a:srgbClr val="333333"/>
                </a:solidFill>
                <a:latin typeface="alakhali"/>
                <a:ea typeface="Times New Roman" panose="02020603050405020304" pitchFamily="18" charset="0"/>
                <a:cs typeface="Arial" panose="020B0604020202020204" pitchFamily="34" charset="0"/>
              </a:rPr>
              <a:t>كما أن من أبسط تعاريفها أنها:</a:t>
            </a:r>
            <a:br>
              <a:rPr lang="ar-SA" altLang="ar-EG" sz="2900" dirty="0">
                <a:solidFill>
                  <a:srgbClr val="333333"/>
                </a:solidFill>
                <a:latin typeface="alakhali"/>
                <a:ea typeface="Times New Roman" panose="02020603050405020304" pitchFamily="18" charset="0"/>
                <a:cs typeface="Arial" panose="020B0604020202020204" pitchFamily="34" charset="0"/>
              </a:rPr>
            </a:br>
            <a:r>
              <a:rPr lang="ar-SA" altLang="ar-EG" sz="2900" dirty="0">
                <a:solidFill>
                  <a:srgbClr val="333333"/>
                </a:solidFill>
                <a:latin typeface="alakhali"/>
                <a:ea typeface="Times New Roman" panose="02020603050405020304" pitchFamily="18" charset="0"/>
                <a:cs typeface="Arial" panose="020B0604020202020204" pitchFamily="34" charset="0"/>
              </a:rPr>
              <a:t>مجموعة القرارات والتصرفات التي تنشأ عنها صياغة وتنفيذ الخلل التي تحقق أهداف المنظمة وطموحاتها بالشكل المرغوب</a:t>
            </a:r>
            <a:endParaRPr lang="ar-EG" altLang="ar-EG" sz="2900" dirty="0">
              <a:solidFill>
                <a:srgbClr val="333333"/>
              </a:solidFill>
              <a:latin typeface="alakhali"/>
              <a:ea typeface="Times New Roman" panose="02020603050405020304" pitchFamily="18" charset="0"/>
              <a:cs typeface="Arial" panose="020B0604020202020204" pitchFamily="34" charset="0"/>
            </a:endParaRPr>
          </a:p>
          <a:p>
            <a:pPr algn="r" rtl="1" eaLnBrk="0" fontAlgn="base" hangingPunct="0">
              <a:spcBef>
                <a:spcPct val="0"/>
              </a:spcBef>
              <a:spcAft>
                <a:spcPct val="0"/>
              </a:spcAft>
            </a:pPr>
            <a:endParaRPr lang="ar-EG" altLang="ar-EG" sz="2400" dirty="0">
              <a:solidFill>
                <a:srgbClr val="333333"/>
              </a:solidFill>
              <a:latin typeface="alakhali"/>
              <a:ea typeface="Times New Roman" panose="02020603050405020304" pitchFamily="18" charset="0"/>
              <a:cs typeface="Arial" panose="020B0604020202020204" pitchFamily="34" charset="0"/>
            </a:endParaRPr>
          </a:p>
          <a:p>
            <a:pPr algn="r" rtl="1" eaLnBrk="0" fontAlgn="base" hangingPunct="0">
              <a:spcBef>
                <a:spcPct val="0"/>
              </a:spcBef>
              <a:spcAft>
                <a:spcPct val="0"/>
              </a:spcAft>
            </a:pPr>
            <a:br>
              <a:rPr lang="ar-SA" altLang="ar-EG" sz="2400" dirty="0">
                <a:solidFill>
                  <a:srgbClr val="333333"/>
                </a:solidFill>
                <a:latin typeface="alakhali"/>
                <a:ea typeface="Times New Roman" panose="02020603050405020304" pitchFamily="18" charset="0"/>
                <a:cs typeface="Arial" panose="020B0604020202020204" pitchFamily="34" charset="0"/>
              </a:rPr>
            </a:br>
            <a:r>
              <a:rPr lang="ar-SA" altLang="ar-EG" sz="2400" dirty="0">
                <a:solidFill>
                  <a:srgbClr val="333333"/>
                </a:solidFill>
                <a:latin typeface="alakhali"/>
                <a:ea typeface="Times New Roman" panose="02020603050405020304" pitchFamily="18" charset="0"/>
                <a:cs typeface="Arial" panose="020B0604020202020204" pitchFamily="34" charset="0"/>
              </a:rPr>
              <a:t> </a:t>
            </a:r>
            <a:endParaRPr lang="ar-SA" altLang="ar-EG" sz="1600" dirty="0">
              <a:latin typeface="Arial" panose="020B0604020202020204" pitchFamily="34" charset="0"/>
              <a:cs typeface="Arial" panose="020B0604020202020204" pitchFamily="3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4</a:t>
            </a:fld>
            <a:endParaRPr dirty="0"/>
          </a:p>
        </p:txBody>
      </p:sp>
      <p:pic>
        <p:nvPicPr>
          <p:cNvPr id="5" name="Picture 4">
            <a:extLst>
              <a:ext uri="{FF2B5EF4-FFF2-40B4-BE49-F238E27FC236}">
                <a16:creationId xmlns:a16="http://schemas.microsoft.com/office/drawing/2014/main" id="{1D7BD7C4-4438-4FD6-8C3E-3275D08DFD7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441703" y="1702593"/>
            <a:ext cx="4329111" cy="4364832"/>
          </a:xfrm>
          <a:prstGeom prst="rect">
            <a:avLst/>
          </a:prstGeom>
          <a:noFill/>
          <a:ln>
            <a:noFill/>
          </a:ln>
        </p:spPr>
      </p:pic>
      <p:sp>
        <p:nvSpPr>
          <p:cNvPr id="6" name="Rectangle 5">
            <a:extLst>
              <a:ext uri="{FF2B5EF4-FFF2-40B4-BE49-F238E27FC236}">
                <a16:creationId xmlns:a16="http://schemas.microsoft.com/office/drawing/2014/main" id="{30C7268B-ECAC-452E-931A-DEDFC2895FE7}"/>
              </a:ext>
            </a:extLst>
          </p:cNvPr>
          <p:cNvSpPr/>
          <p:nvPr/>
        </p:nvSpPr>
        <p:spPr>
          <a:xfrm>
            <a:off x="4584702" y="474399"/>
            <a:ext cx="6144599" cy="538593"/>
          </a:xfrm>
          <a:prstGeom prst="rect">
            <a:avLst/>
          </a:prstGeom>
        </p:spPr>
        <p:txBody>
          <a:bodyPr wrap="none" lIns="91424" tIns="45712" rIns="91424" bIns="45712">
            <a:spAutoFit/>
          </a:bodyPr>
          <a:lstStyle/>
          <a:p>
            <a:r>
              <a:rPr lang="ar-SA" sz="2900" dirty="0">
                <a:solidFill>
                  <a:srgbClr val="333333"/>
                </a:solidFill>
                <a:latin typeface="alakhali"/>
                <a:ea typeface="Times New Roman" panose="02020603050405020304" pitchFamily="18" charset="0"/>
                <a:cs typeface="Times New Roman" panose="02020603050405020304" pitchFamily="18" charset="0"/>
              </a:rPr>
              <a:t> والشكل التالي يوضح مفهوم التخطيط الاستراتيجي:</a:t>
            </a:r>
            <a:endParaRPr lang="ar-EG" sz="2900"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36382"/>
            <a:ext cx="10604499" cy="4256933"/>
          </a:xfrm>
          <a:prstGeom prst="rect">
            <a:avLst/>
          </a:prstGeom>
        </p:spPr>
        <p:txBody>
          <a:bodyPr vert="horz" wrap="square" lIns="0" tIns="12063" rIns="0" bIns="0" rtlCol="0">
            <a:spAutoFit/>
          </a:bodyPr>
          <a:lstStyle/>
          <a:p>
            <a:pPr marR="5080" algn="r">
              <a:lnSpc>
                <a:spcPts val="3290"/>
              </a:lnSpc>
              <a:spcBef>
                <a:spcPts val="95"/>
              </a:spcBef>
            </a:pPr>
            <a:r>
              <a:rPr lang="ar-SA" sz="2900" b="1" u="sng" dirty="0">
                <a:solidFill>
                  <a:schemeClr val="tx2">
                    <a:lumMod val="60000"/>
                    <a:lumOff val="40000"/>
                  </a:schemeClr>
                </a:solidFill>
              </a:rPr>
              <a:t>4 - فوائد التخطيط الاستراتيجي</a:t>
            </a:r>
            <a:br>
              <a:rPr lang="ar-SA" sz="2900" dirty="0"/>
            </a:br>
            <a:r>
              <a:rPr lang="ar-SA" sz="2900" dirty="0"/>
              <a:t>تتلخص أهمية التخطيط الاستراتيجي كونه يحقق الفوائد التالية: -</a:t>
            </a:r>
            <a:br>
              <a:rPr lang="ar-SA" sz="2900" dirty="0"/>
            </a:br>
            <a:r>
              <a:rPr lang="ar-SA" sz="2900" dirty="0"/>
              <a:t>1 - توضيحه للمستقبل والتنبؤ بالأحداث والتهيؤها فيساعد المنظمة على الاستعداد والتحوط للمتغيرات القادمة واتخاذ الإجراءات الكفيلة لمواجهتها.</a:t>
            </a:r>
            <a:br>
              <a:rPr lang="ar-SA" sz="2900" dirty="0"/>
            </a:br>
            <a:r>
              <a:rPr lang="ar-SA" sz="2900" dirty="0"/>
              <a:t>2 - يساعد المنظمة على استخدام الطريقة العقلانية في تحديد خياراتها في العمل وسلوك الطريق الأفضل لتحقيق أهدافها.</a:t>
            </a:r>
            <a:br>
              <a:rPr lang="ar-SA" sz="2900" dirty="0"/>
            </a:br>
            <a:r>
              <a:rPr lang="ar-SA" sz="2900" dirty="0"/>
              <a:t>3 - يساعد المنظمة على التوظيف الرشيد لقدراتها المالية والاقتصادية وتحقيق نتائج أفضل من هذا التوظيف في المستقبل.</a:t>
            </a:r>
            <a:br>
              <a:rPr lang="ar-SA" sz="2900" dirty="0"/>
            </a:br>
            <a:endParaRPr lang="en-US" sz="2900" dirty="0"/>
          </a:p>
          <a:p>
            <a:pPr marR="5080" algn="r">
              <a:lnSpc>
                <a:spcPts val="3290"/>
              </a:lnSpc>
              <a:spcBef>
                <a:spcPts val="95"/>
              </a:spcBef>
            </a:pP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5</a:t>
            </a:fld>
            <a:endParaRPr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 y="123827"/>
            <a:ext cx="10604500" cy="5375827"/>
          </a:xfrm>
          <a:prstGeom prst="rect">
            <a:avLst/>
          </a:prstGeom>
        </p:spPr>
        <p:txBody>
          <a:bodyPr vert="horz" wrap="square" lIns="0" tIns="40632" rIns="0" bIns="0" rtlCol="0">
            <a:spAutoFit/>
          </a:bodyPr>
          <a:lstStyle/>
          <a:p>
            <a:pPr marL="445056" marR="5713" indent="916141" algn="r">
              <a:lnSpc>
                <a:spcPts val="3218"/>
              </a:lnSpc>
              <a:spcBef>
                <a:spcPts val="319"/>
              </a:spcBef>
            </a:pPr>
            <a:r>
              <a:rPr lang="ar-SA" sz="2900" dirty="0"/>
              <a:t>4 - يعزز العمل الجماعي ويكسب الخبرة لكافة أفراد المنظمة حيث يشارك جميعهم في بناء الاستراتيجية ووضع أهدافها.</a:t>
            </a:r>
            <a:br>
              <a:rPr lang="ar-SA" sz="2900" dirty="0"/>
            </a:br>
            <a:r>
              <a:rPr lang="ar-SA" sz="2900" dirty="0"/>
              <a:t>5 - يساعد على تحسين أداء المنظمة من خلال كشف القضايا الرئيسية لأنشطتها والصعوبات التي تواجهها والتعامل بكفاءة مع الظروف </a:t>
            </a:r>
            <a:br>
              <a:rPr lang="ar-SA" sz="2900" dirty="0"/>
            </a:br>
            <a:r>
              <a:rPr lang="ar-SA" sz="2900" dirty="0"/>
              <a:t>و المتغيرات بسرعة.</a:t>
            </a:r>
            <a:br>
              <a:rPr lang="ar-SA" sz="2900" dirty="0"/>
            </a:br>
            <a:r>
              <a:rPr lang="ar-SA" sz="2900" dirty="0"/>
              <a:t>6 - يدفع باتجاه تحسين كيفية صنع القرار لأنه يؤكد على النشاطات الرئيسية للمنظمة وكيفية تحقيقها والقرارات الفاعلة لبلوغها، فهو يساعد المنظمة على تثبيت نواياها ووضع الأساليب اللازمة للتعامل معها وإصدار التوصيات اللازمة بوضعها على مسالكها الصحيحة.</a:t>
            </a:r>
            <a:br>
              <a:rPr lang="ar-SA" sz="2900" dirty="0"/>
            </a:br>
            <a:r>
              <a:rPr lang="ar-SA" sz="2900" dirty="0"/>
              <a:t>7 - يعمل على توسيع معارف المنظمة ودراساتها وبناء قواعد معلوماتية لمختلف جوانب عملها الداخلية و البيئة الخارجية المحيطة بها.</a:t>
            </a:r>
            <a:br>
              <a:rPr lang="ar-SA" sz="2900" dirty="0"/>
            </a:br>
            <a:r>
              <a:rPr lang="ar-SA" sz="2900" dirty="0"/>
              <a:t>8 - يساعد التخطيط الاستراتيجي على تكامل واتساق أنشطة المنظمة وذلك بإحداثه أنظمة عمل متوائمة ومتكاملة بعيدة عن التقاطع والتضارب.</a:t>
            </a: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6</a:t>
            </a:fld>
            <a:endParaRPr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7</a:t>
            </a:fld>
            <a:endParaRPr dirty="0"/>
          </a:p>
        </p:txBody>
      </p:sp>
      <p:sp>
        <p:nvSpPr>
          <p:cNvPr id="4" name="Rectangle 3">
            <a:extLst>
              <a:ext uri="{FF2B5EF4-FFF2-40B4-BE49-F238E27FC236}">
                <a16:creationId xmlns:a16="http://schemas.microsoft.com/office/drawing/2014/main" id="{DAE4FF3F-43B8-4FD4-A590-35797E234AC6}"/>
              </a:ext>
            </a:extLst>
          </p:cNvPr>
          <p:cNvSpPr/>
          <p:nvPr/>
        </p:nvSpPr>
        <p:spPr>
          <a:xfrm>
            <a:off x="4889500" y="0"/>
            <a:ext cx="5346700" cy="1118752"/>
          </a:xfrm>
          <a:prstGeom prst="rect">
            <a:avLst/>
          </a:prstGeom>
        </p:spPr>
        <p:txBody>
          <a:bodyPr lIns="91424" tIns="45712" rIns="91424" bIns="45712">
            <a:spAutoFit/>
          </a:bodyPr>
          <a:lstStyle/>
          <a:p>
            <a:pPr algn="r" rtl="1">
              <a:lnSpc>
                <a:spcPct val="115000"/>
              </a:lnSpc>
            </a:pP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وكما يظهره الشكل التالي:</a:t>
            </a:r>
            <a:endParaRPr lang="en-US" sz="2900" dirty="0">
              <a:latin typeface="Calibri" panose="020F050202020403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5FF5CF9-5B99-4DBA-AC6C-377B1F6EE50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97523" y="1876427"/>
            <a:ext cx="5898356" cy="4348163"/>
          </a:xfrm>
          <a:prstGeom prst="rect">
            <a:avLst/>
          </a:prstGeom>
          <a:noFill/>
          <a:ln>
            <a:noFill/>
          </a:ln>
        </p:spPr>
      </p:pic>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8</a:t>
            </a:fld>
            <a:endParaRPr dirty="0"/>
          </a:p>
        </p:txBody>
      </p:sp>
      <p:sp>
        <p:nvSpPr>
          <p:cNvPr id="5" name="Rectangle 4">
            <a:extLst>
              <a:ext uri="{FF2B5EF4-FFF2-40B4-BE49-F238E27FC236}">
                <a16:creationId xmlns:a16="http://schemas.microsoft.com/office/drawing/2014/main" id="{44F7B8FD-2C34-4C0A-8685-E9CD6F157C3F}"/>
              </a:ext>
            </a:extLst>
          </p:cNvPr>
          <p:cNvSpPr/>
          <p:nvPr/>
        </p:nvSpPr>
        <p:spPr>
          <a:xfrm>
            <a:off x="0" y="0"/>
            <a:ext cx="10693400" cy="6250926"/>
          </a:xfrm>
          <a:prstGeom prst="rect">
            <a:avLst/>
          </a:prstGeom>
        </p:spPr>
        <p:txBody>
          <a:bodyPr wrap="square" lIns="91424" tIns="45712" rIns="91424" bIns="45712">
            <a:spAutoFit/>
          </a:bodyPr>
          <a:lstStyle/>
          <a:p>
            <a:pPr algn="r" rtl="1">
              <a:lnSpc>
                <a:spcPct val="115000"/>
              </a:lnSpc>
            </a:pPr>
            <a:r>
              <a:rPr lang="ar-SA" sz="2900" b="1" u="sng" dirty="0">
                <a:solidFill>
                  <a:srgbClr val="0070C0"/>
                </a:solidFill>
                <a:latin typeface="alakhali"/>
                <a:ea typeface="Times New Roman" panose="02020603050405020304" pitchFamily="18" charset="0"/>
                <a:cs typeface="Times New Roman" panose="02020603050405020304" pitchFamily="18" charset="0"/>
              </a:rPr>
              <a:t>6 - معوقات التخطيط الاستراتيجي</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تقف أمام التخطيط الاستراتيجي عقبات ومصاعب كثيرة منها ما يلي:</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b="1" dirty="0">
                <a:solidFill>
                  <a:srgbClr val="333333"/>
                </a:solidFill>
                <a:latin typeface="alakhali"/>
                <a:ea typeface="Times New Roman" panose="02020603050405020304" pitchFamily="18" charset="0"/>
                <a:cs typeface="Times New Roman" panose="02020603050405020304" pitchFamily="18" charset="0"/>
              </a:rPr>
              <a:t>1 - التغير والتبدل السريع في البيئة:</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بما أن الاستراتيجية هي خطة بعيدة المدى (5 سنوات فأكثر ) فإنها بحاجة إلى استقرار الظروف التي تحيط بها خلال هذه الفترة وان التغييرات السريعة تؤدي بالاستراتيجية إلى مواجهة واقع جديد يختلف عن الواقع الذي بنيت عليه مما يؤدي إلى تعثرها وربما فشلها.</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b="1" dirty="0">
                <a:solidFill>
                  <a:srgbClr val="333333"/>
                </a:solidFill>
                <a:latin typeface="alakhali"/>
                <a:ea typeface="Times New Roman" panose="02020603050405020304" pitchFamily="18" charset="0"/>
                <a:cs typeface="Times New Roman" panose="02020603050405020304" pitchFamily="18" charset="0"/>
              </a:rPr>
              <a:t>2 - عدم قدرة الإدارة على تحديد الأهداف وبناء خطة استراتيجية: </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بالرغم من أن الإدارة قد يتوفر لديها إيمان كامل بأهمية التخطيط الاستراتيجي وضروراته ولكنها لا تملك مقومات وقدرات على وضع الخطة الاستراتيجية وتحديد أهدافها وخطتها التنفيذية حيث أن الخطة هي أولا وأخرا تعبر عن إمكانيات المنظمة الذاتية وان استعانت بالغير في وضع خطتها لكنها لن تكون قادرة على تنفيذها.</a:t>
            </a:r>
            <a:br>
              <a:rPr lang="ar-SA" sz="2900" dirty="0">
                <a:solidFill>
                  <a:srgbClr val="333333"/>
                </a:solidFill>
                <a:latin typeface="alakhali"/>
                <a:ea typeface="Times New Roman" panose="02020603050405020304" pitchFamily="18" charset="0"/>
                <a:cs typeface="Times New Roman" panose="02020603050405020304" pitchFamily="18" charset="0"/>
              </a:rPr>
            </a:br>
            <a:endParaRPr lang="en-US" sz="29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 y="1"/>
            <a:ext cx="10604500" cy="7629652"/>
          </a:xfrm>
          <a:prstGeom prst="rect">
            <a:avLst/>
          </a:prstGeom>
        </p:spPr>
        <p:txBody>
          <a:bodyPr vert="horz" wrap="square" lIns="0" tIns="12063" rIns="0" bIns="0" rtlCol="0">
            <a:spAutoFit/>
          </a:bodyPr>
          <a:lstStyle/>
          <a:p>
            <a:pPr marR="8888" algn="r">
              <a:lnSpc>
                <a:spcPts val="3290"/>
              </a:lnSpc>
              <a:spcBef>
                <a:spcPts val="95"/>
              </a:spcBef>
            </a:pPr>
            <a:r>
              <a:rPr lang="ar-SA" sz="2900" b="1" dirty="0">
                <a:solidFill>
                  <a:srgbClr val="333333"/>
                </a:solidFill>
                <a:latin typeface="alakhali"/>
                <a:ea typeface="Times New Roman" panose="02020603050405020304" pitchFamily="18" charset="0"/>
                <a:cs typeface="Times New Roman" panose="02020603050405020304" pitchFamily="18" charset="0"/>
              </a:rPr>
              <a:t>3 - مقاومة بعض العناصر في المنظمة للتغيير:</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أن من أول مهام التخطيط الاستراتيجي إحداث تغيرات في عمل المنظمة نحو الأفضل وتبني سياسات وبرامج وإجراءات لهذا الغرض وقد تعمل بعض العناصر في المنظمة التي عهدت السياسات القائمة وإجراءاتها وتعودت عليها إلى رفض السياسات الجديدة والتمسك بواقعها القائم.</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b="1" dirty="0">
                <a:solidFill>
                  <a:srgbClr val="333333"/>
                </a:solidFill>
                <a:latin typeface="alakhali"/>
                <a:ea typeface="Times New Roman" panose="02020603050405020304" pitchFamily="18" charset="0"/>
                <a:cs typeface="Times New Roman" panose="02020603050405020304" pitchFamily="18" charset="0"/>
              </a:rPr>
              <a:t>4 - الموارد المالية للمنظمة:</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من المعروف أن أية خطة استراتيجية مهما كانت طموحاتها وحسن صياغتها فإنها قد تصطدم بعقبة الموارد المالية التي يتعين على المخطط التفكير بها منذ البداية لأن عدم توفر الأموال اللازمة لتغطية نفقات الخطة يؤدي بها إلى التوقف وربما الفشل.</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b="1" dirty="0">
                <a:solidFill>
                  <a:srgbClr val="333333"/>
                </a:solidFill>
                <a:latin typeface="alakhali"/>
                <a:ea typeface="Times New Roman" panose="02020603050405020304" pitchFamily="18" charset="0"/>
                <a:cs typeface="Times New Roman" panose="02020603050405020304" pitchFamily="18" charset="0"/>
              </a:rPr>
              <a:t>5 - عدم وضوح المسؤوليات داخل المنظمة وضعف هيكلها التنظيمي:</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أن عدم توزيع المسؤوليات والصلاحيات على المستويات الإدارية المختلفة في المنظمة مع عدم وجود هيكل تنظيمي يلي حاجات العمل الاستراتيجي يعتبر إحدى أهم العقبات التي تعترض الخطة الاستراتيجية.</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b="1" dirty="0">
                <a:solidFill>
                  <a:srgbClr val="333333"/>
                </a:solidFill>
                <a:latin typeface="alakhali"/>
                <a:ea typeface="Times New Roman" panose="02020603050405020304" pitchFamily="18" charset="0"/>
                <a:cs typeface="Times New Roman" panose="02020603050405020304" pitchFamily="18" charset="0"/>
              </a:rPr>
              <a:t>6 - انشغال المستويات الإدارية العليا بالمشكلات الروتينية اليومية:</a:t>
            </a:r>
            <a:br>
              <a:rPr lang="ar-SA" sz="2900" dirty="0">
                <a:solidFill>
                  <a:srgbClr val="333333"/>
                </a:solidFill>
                <a:latin typeface="alakhali"/>
                <a:ea typeface="Times New Roman" panose="02020603050405020304" pitchFamily="18" charset="0"/>
                <a:cs typeface="Times New Roman" panose="02020603050405020304" pitchFamily="18" charset="0"/>
              </a:rPr>
            </a:br>
            <a:r>
              <a:rPr lang="ar-SA" sz="2900" dirty="0">
                <a:solidFill>
                  <a:srgbClr val="333333"/>
                </a:solidFill>
                <a:latin typeface="alakhali"/>
                <a:ea typeface="Times New Roman" panose="02020603050405020304" pitchFamily="18" charset="0"/>
                <a:cs typeface="Times New Roman" panose="02020603050405020304" pitchFamily="18" charset="0"/>
              </a:rPr>
              <a:t>   إن إعطاء الأعمال اليومية الاهتمام الأول وعدم الاكتراث بالمشکلات الاستراتيجية التي تنهض بها المنظمة وتعمل على تطورها يلهي المنظمة ويمنعها من الانصراف إلى وضع خطة استراتيجية تنهض بها إلى الأمام.</a:t>
            </a:r>
            <a:br>
              <a:rPr lang="ar-SA" sz="2900" dirty="0">
                <a:solidFill>
                  <a:srgbClr val="333333"/>
                </a:solidFill>
                <a:latin typeface="alakhali"/>
                <a:ea typeface="Times New Roman" panose="02020603050405020304" pitchFamily="18" charset="0"/>
                <a:cs typeface="Times New Roman" panose="02020603050405020304" pitchFamily="18" charset="0"/>
              </a:rPr>
            </a:b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9</a:t>
            </a:fld>
            <a:endParaRPr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129</TotalTime>
  <Words>1919</Words>
  <Application>Microsoft Office PowerPoint</Application>
  <PresentationFormat>Custom</PresentationFormat>
  <Paragraphs>56</Paragraphs>
  <Slides>19</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19</vt:i4>
      </vt:variant>
    </vt:vector>
  </HeadingPairs>
  <TitlesOfParts>
    <vt:vector size="31" baseType="lpstr">
      <vt:lpstr>alakhali</vt:lpstr>
      <vt:lpstr>Arial</vt:lpstr>
      <vt:lpstr>Calibri</vt:lpstr>
      <vt:lpstr>Franklin Gothic Book</vt:lpstr>
      <vt:lpstr>Franklin Gothic Medium</vt:lpstr>
      <vt:lpstr>Lucida Sans Unicode</vt:lpstr>
      <vt:lpstr>Times New Roman</vt:lpstr>
      <vt:lpstr>Verdana</vt:lpstr>
      <vt:lpstr>Wingdings 2</vt:lpstr>
      <vt:lpstr>Wingdings 3</vt:lpstr>
      <vt:lpstr>Concourse</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النهاية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 Elkot</cp:lastModifiedBy>
  <cp:revision>22</cp:revision>
  <dcterms:created xsi:type="dcterms:W3CDTF">2020-03-16T21:57:34Z</dcterms:created>
  <dcterms:modified xsi:type="dcterms:W3CDTF">2020-03-17T09:56:52Z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2020-03-16T00:00:00Z</vt:filetime>
  </property>
  <property fmtid="{D5CDD505-2E9C-101B-9397-08002B2CF9AE}" pid="3" name="Creator">
    <vt:lpwstr>Microsoft® Word 2016</vt:lpwstr>
  </property>
  <property fmtid="{D5CDD505-2E9C-101B-9397-08002B2CF9AE}" pid="4" name="LastSaved">
    <vt:filetime>2020-03-16T00:00:00Z</vt:filetime>
  </property>
</Properties>
</file>