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303" r:id="rId5"/>
    <p:sldId id="261" r:id="rId6"/>
    <p:sldId id="264" r:id="rId7"/>
    <p:sldId id="268" r:id="rId8"/>
    <p:sldId id="265" r:id="rId9"/>
    <p:sldId id="302" r:id="rId10"/>
    <p:sldId id="300" r:id="rId11"/>
    <p:sldId id="299" r:id="rId12"/>
    <p:sldId id="273" r:id="rId13"/>
    <p:sldId id="301" r:id="rId14"/>
    <p:sldId id="305" r:id="rId15"/>
    <p:sldId id="304" r:id="rId1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40D"/>
    <a:srgbClr val="000000"/>
    <a:srgbClr val="FFFFFF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 autoAdjust="0"/>
    <p:restoredTop sz="94628" autoAdjust="0"/>
  </p:normalViewPr>
  <p:slideViewPr>
    <p:cSldViewPr>
      <p:cViewPr>
        <p:scale>
          <a:sx n="97" d="100"/>
          <a:sy n="97" d="100"/>
        </p:scale>
        <p:origin x="-576" y="-480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image" Target="../media/image12.jp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A90DE-4D54-48D5-AE80-4FDC067D4C71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EG"/>
        </a:p>
      </dgm:t>
    </dgm:pt>
    <dgm:pt modelId="{4827D727-E718-463F-80DF-63072AD90FFA}">
      <dgm:prSet phldrT="[Text]"/>
      <dgm:spPr/>
      <dgm:t>
        <a:bodyPr/>
        <a:lstStyle/>
        <a:p>
          <a:pPr rtl="1"/>
          <a:r>
            <a:rPr lang="ar-SA" b="1" dirty="0" smtClean="0"/>
            <a:t>يتناول العرض ما يلي:</a:t>
          </a:r>
          <a:endParaRPr lang="ar-EG" b="1" dirty="0"/>
        </a:p>
      </dgm:t>
    </dgm:pt>
    <dgm:pt modelId="{5B842997-4F2A-4E52-B76C-DC471A35A952}" type="parTrans" cxnId="{4FA31FC3-2BDB-4A12-8738-6AB538D0BD01}">
      <dgm:prSet/>
      <dgm:spPr/>
      <dgm:t>
        <a:bodyPr/>
        <a:lstStyle/>
        <a:p>
          <a:pPr rtl="1"/>
          <a:endParaRPr lang="ar-EG"/>
        </a:p>
      </dgm:t>
    </dgm:pt>
    <dgm:pt modelId="{B450319E-1048-49C3-B20A-EF47D7106474}" type="sibTrans" cxnId="{4FA31FC3-2BDB-4A12-8738-6AB538D0BD01}">
      <dgm:prSet/>
      <dgm:spPr/>
      <dgm:t>
        <a:bodyPr/>
        <a:lstStyle/>
        <a:p>
          <a:pPr rtl="1"/>
          <a:endParaRPr lang="ar-EG"/>
        </a:p>
      </dgm:t>
    </dgm:pt>
    <dgm:pt modelId="{F29449A5-BA60-4D92-8901-FF85008DCA66}">
      <dgm:prSet phldrT="[Text]"/>
      <dgm:spPr/>
      <dgm:t>
        <a:bodyPr/>
        <a:lstStyle/>
        <a:p>
          <a:pPr rtl="1"/>
          <a:r>
            <a:rPr lang="ar-SA" b="1" dirty="0" smtClean="0"/>
            <a:t>لماذا نشارك</a:t>
          </a:r>
          <a:endParaRPr lang="ar-EG" b="1" dirty="0"/>
        </a:p>
      </dgm:t>
    </dgm:pt>
    <dgm:pt modelId="{89902DE1-020A-494C-9362-7EBF08BB6706}" type="parTrans" cxnId="{0262B0B8-03FE-43E0-9BF5-EB0996629B10}">
      <dgm:prSet/>
      <dgm:spPr/>
      <dgm:t>
        <a:bodyPr/>
        <a:lstStyle/>
        <a:p>
          <a:pPr rtl="1"/>
          <a:endParaRPr lang="ar-EG" b="1"/>
        </a:p>
      </dgm:t>
    </dgm:pt>
    <dgm:pt modelId="{0D499DA4-D372-4544-A7DB-3EEC299B2349}" type="sibTrans" cxnId="{0262B0B8-03FE-43E0-9BF5-EB0996629B10}">
      <dgm:prSet/>
      <dgm:spPr/>
      <dgm:t>
        <a:bodyPr/>
        <a:lstStyle/>
        <a:p>
          <a:pPr rtl="1"/>
          <a:endParaRPr lang="ar-EG"/>
        </a:p>
      </dgm:t>
    </dgm:pt>
    <dgm:pt modelId="{67668962-F5A7-49BD-8E1D-69D5AD28D584}">
      <dgm:prSet phldrT="[Text]"/>
      <dgm:spPr/>
      <dgm:t>
        <a:bodyPr/>
        <a:lstStyle/>
        <a:p>
          <a:pPr rtl="1"/>
          <a:r>
            <a:rPr lang="ar-SA" b="1" dirty="0" smtClean="0"/>
            <a:t>ما العدد المطلوب؟</a:t>
          </a:r>
          <a:endParaRPr lang="ar-EG" b="1" dirty="0"/>
        </a:p>
      </dgm:t>
    </dgm:pt>
    <dgm:pt modelId="{4B4A7C27-02E0-4537-812E-CEF6568102B1}" type="parTrans" cxnId="{5387CA88-D156-4D80-935C-FBC0C0182CFB}">
      <dgm:prSet/>
      <dgm:spPr/>
      <dgm:t>
        <a:bodyPr/>
        <a:lstStyle/>
        <a:p>
          <a:pPr rtl="1"/>
          <a:endParaRPr lang="ar-EG" b="1"/>
        </a:p>
      </dgm:t>
    </dgm:pt>
    <dgm:pt modelId="{72EDE924-6E4F-4A80-AE9D-E41B967CC340}" type="sibTrans" cxnId="{5387CA88-D156-4D80-935C-FBC0C0182CFB}">
      <dgm:prSet/>
      <dgm:spPr/>
      <dgm:t>
        <a:bodyPr/>
        <a:lstStyle/>
        <a:p>
          <a:pPr rtl="1"/>
          <a:endParaRPr lang="ar-EG"/>
        </a:p>
      </dgm:t>
    </dgm:pt>
    <dgm:pt modelId="{2F3C6409-F22F-4234-993C-14784B4965A2}">
      <dgm:prSet phldrT="[Text]"/>
      <dgm:spPr/>
      <dgm:t>
        <a:bodyPr/>
        <a:lstStyle/>
        <a:p>
          <a:pPr rtl="1"/>
          <a:r>
            <a:rPr lang="ar-SA" b="1" dirty="0" smtClean="0"/>
            <a:t>الحوافز</a:t>
          </a:r>
          <a:endParaRPr lang="ar-EG" b="1" dirty="0"/>
        </a:p>
      </dgm:t>
    </dgm:pt>
    <dgm:pt modelId="{C3CCA2FA-46C2-446D-BD18-D8D8B62F704B}" type="parTrans" cxnId="{80A6F676-0E04-4449-A001-5BE1651644E6}">
      <dgm:prSet/>
      <dgm:spPr/>
      <dgm:t>
        <a:bodyPr/>
        <a:lstStyle/>
        <a:p>
          <a:pPr rtl="1"/>
          <a:endParaRPr lang="ar-EG" b="1"/>
        </a:p>
      </dgm:t>
    </dgm:pt>
    <dgm:pt modelId="{651C0B09-6AF9-4B6E-B517-523973250897}" type="sibTrans" cxnId="{80A6F676-0E04-4449-A001-5BE1651644E6}">
      <dgm:prSet/>
      <dgm:spPr/>
      <dgm:t>
        <a:bodyPr/>
        <a:lstStyle/>
        <a:p>
          <a:pPr rtl="1"/>
          <a:endParaRPr lang="ar-EG"/>
        </a:p>
      </dgm:t>
    </dgm:pt>
    <dgm:pt modelId="{17B2E1D4-80FC-4BF3-92B8-680DC869E67C}">
      <dgm:prSet phldrT="[Text]"/>
      <dgm:spPr/>
      <dgm:t>
        <a:bodyPr/>
        <a:lstStyle/>
        <a:p>
          <a:pPr rtl="1"/>
          <a:r>
            <a:rPr lang="ar-SA" b="1" dirty="0" smtClean="0"/>
            <a:t>السن المطلوب</a:t>
          </a:r>
          <a:endParaRPr lang="ar-EG" b="1" dirty="0"/>
        </a:p>
      </dgm:t>
    </dgm:pt>
    <dgm:pt modelId="{B498AC17-179B-4F84-9FD9-0E4C661C3C04}" type="parTrans" cxnId="{55C75014-D279-4928-8393-056C5CAD3E68}">
      <dgm:prSet/>
      <dgm:spPr/>
      <dgm:t>
        <a:bodyPr/>
        <a:lstStyle/>
        <a:p>
          <a:pPr rtl="1"/>
          <a:endParaRPr lang="ar-EG" b="1"/>
        </a:p>
      </dgm:t>
    </dgm:pt>
    <dgm:pt modelId="{F17909EB-8530-43D9-A940-061A2D606D11}" type="sibTrans" cxnId="{55C75014-D279-4928-8393-056C5CAD3E68}">
      <dgm:prSet/>
      <dgm:spPr/>
      <dgm:t>
        <a:bodyPr/>
        <a:lstStyle/>
        <a:p>
          <a:pPr rtl="1"/>
          <a:endParaRPr lang="ar-EG"/>
        </a:p>
      </dgm:t>
    </dgm:pt>
    <dgm:pt modelId="{A03DEB2B-4BFB-49FE-9308-CDF3511005D4}">
      <dgm:prSet phldrT="[Text]"/>
      <dgm:spPr/>
      <dgm:t>
        <a:bodyPr/>
        <a:lstStyle/>
        <a:p>
          <a:pPr rtl="1"/>
          <a:r>
            <a:rPr lang="ar-SA" b="1" dirty="0" smtClean="0"/>
            <a:t>إجراءات التسجيل</a:t>
          </a:r>
          <a:endParaRPr lang="ar-EG" b="1" dirty="0"/>
        </a:p>
      </dgm:t>
    </dgm:pt>
    <dgm:pt modelId="{C990BC8E-6A72-492F-BF5A-72071B707CDB}" type="parTrans" cxnId="{216A8D38-59DD-4DC5-8731-C0D99A2D743C}">
      <dgm:prSet/>
      <dgm:spPr/>
      <dgm:t>
        <a:bodyPr/>
        <a:lstStyle/>
        <a:p>
          <a:pPr rtl="1"/>
          <a:endParaRPr lang="ar-EG" b="1"/>
        </a:p>
      </dgm:t>
    </dgm:pt>
    <dgm:pt modelId="{F063F52F-4254-4AEF-87CE-C9AE3F667639}" type="sibTrans" cxnId="{216A8D38-59DD-4DC5-8731-C0D99A2D743C}">
      <dgm:prSet/>
      <dgm:spPr/>
      <dgm:t>
        <a:bodyPr/>
        <a:lstStyle/>
        <a:p>
          <a:pPr rtl="1"/>
          <a:endParaRPr lang="ar-EG"/>
        </a:p>
      </dgm:t>
    </dgm:pt>
    <dgm:pt modelId="{2DCCA6DE-9A02-468A-92DA-8E4D2632EDB8}">
      <dgm:prSet phldrT="[Text]"/>
      <dgm:spPr/>
      <dgm:t>
        <a:bodyPr/>
        <a:lstStyle/>
        <a:p>
          <a:pPr rtl="1"/>
          <a:r>
            <a:rPr lang="ar-SA" b="1" dirty="0" smtClean="0"/>
            <a:t>معنى التعاقد الحر</a:t>
          </a:r>
          <a:endParaRPr lang="ar-EG" b="1" dirty="0"/>
        </a:p>
      </dgm:t>
    </dgm:pt>
    <dgm:pt modelId="{F9E96A9A-B180-4F70-A70C-367B63624AB2}" type="parTrans" cxnId="{9D8C1A24-3B6E-4675-843B-4CE88D92A1FB}">
      <dgm:prSet/>
      <dgm:spPr/>
      <dgm:t>
        <a:bodyPr/>
        <a:lstStyle/>
        <a:p>
          <a:pPr rtl="1"/>
          <a:endParaRPr lang="ar-EG" b="1"/>
        </a:p>
      </dgm:t>
    </dgm:pt>
    <dgm:pt modelId="{91C6D6F1-2CD4-4556-AD91-224C9492EFEF}" type="sibTrans" cxnId="{9D8C1A24-3B6E-4675-843B-4CE88D92A1FB}">
      <dgm:prSet/>
      <dgm:spPr/>
      <dgm:t>
        <a:bodyPr/>
        <a:lstStyle/>
        <a:p>
          <a:pPr rtl="1"/>
          <a:endParaRPr lang="ar-EG"/>
        </a:p>
      </dgm:t>
    </dgm:pt>
    <dgm:pt modelId="{F6140323-8DFB-474B-8068-29AB8F1F94CE}">
      <dgm:prSet phldrT="[Text]"/>
      <dgm:spPr/>
      <dgm:t>
        <a:bodyPr/>
        <a:lstStyle/>
        <a:p>
          <a:pPr rtl="1"/>
          <a:r>
            <a:rPr lang="ar-SA" b="1" dirty="0" smtClean="0"/>
            <a:t>الدورات الامتحانية</a:t>
          </a:r>
          <a:endParaRPr lang="ar-EG" b="1" dirty="0"/>
        </a:p>
      </dgm:t>
    </dgm:pt>
    <dgm:pt modelId="{822B8222-5F18-4610-B433-A926E60CDEAF}" type="parTrans" cxnId="{1578B260-E586-4E0F-9556-DA05811584A8}">
      <dgm:prSet/>
      <dgm:spPr/>
      <dgm:t>
        <a:bodyPr/>
        <a:lstStyle/>
        <a:p>
          <a:pPr rtl="1"/>
          <a:endParaRPr lang="ar-EG" b="1"/>
        </a:p>
      </dgm:t>
    </dgm:pt>
    <dgm:pt modelId="{320F6EFC-D604-408D-80B0-388B06314B5E}" type="sibTrans" cxnId="{1578B260-E586-4E0F-9556-DA05811584A8}">
      <dgm:prSet/>
      <dgm:spPr/>
      <dgm:t>
        <a:bodyPr/>
        <a:lstStyle/>
        <a:p>
          <a:pPr rtl="1"/>
          <a:endParaRPr lang="ar-EG"/>
        </a:p>
      </dgm:t>
    </dgm:pt>
    <dgm:pt modelId="{1FD69BA8-FE92-48F9-A988-52A65E2F1407}" type="pres">
      <dgm:prSet presAssocID="{623A90DE-4D54-48D5-AE80-4FDC067D4C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EB3DC3E1-E798-4DBF-A557-13615AE806A0}" type="pres">
      <dgm:prSet presAssocID="{4827D727-E718-463F-80DF-63072AD90FFA}" presName="centerShape" presStyleLbl="node0" presStyleIdx="0" presStyleCnt="1"/>
      <dgm:spPr/>
      <dgm:t>
        <a:bodyPr/>
        <a:lstStyle/>
        <a:p>
          <a:pPr rtl="1"/>
          <a:endParaRPr lang="ar-EG"/>
        </a:p>
      </dgm:t>
    </dgm:pt>
    <dgm:pt modelId="{DAD86B77-9D14-4895-99A8-2F987EBB8055}" type="pres">
      <dgm:prSet presAssocID="{89902DE1-020A-494C-9362-7EBF08BB6706}" presName="parTrans" presStyleLbl="bgSibTrans2D1" presStyleIdx="0" presStyleCnt="7"/>
      <dgm:spPr/>
      <dgm:t>
        <a:bodyPr/>
        <a:lstStyle/>
        <a:p>
          <a:pPr rtl="1"/>
          <a:endParaRPr lang="ar-EG"/>
        </a:p>
      </dgm:t>
    </dgm:pt>
    <dgm:pt modelId="{B8E73503-9A84-48FD-A190-F7B4ADD1CA2F}" type="pres">
      <dgm:prSet presAssocID="{F29449A5-BA60-4D92-8901-FF85008DCA6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F99E0A1-93C4-4956-8E92-686A647D46D6}" type="pres">
      <dgm:prSet presAssocID="{4B4A7C27-02E0-4537-812E-CEF6568102B1}" presName="parTrans" presStyleLbl="bgSibTrans2D1" presStyleIdx="1" presStyleCnt="7"/>
      <dgm:spPr/>
      <dgm:t>
        <a:bodyPr/>
        <a:lstStyle/>
        <a:p>
          <a:pPr rtl="1"/>
          <a:endParaRPr lang="ar-EG"/>
        </a:p>
      </dgm:t>
    </dgm:pt>
    <dgm:pt modelId="{FBD91DB5-2FD7-481B-B1AB-6095AA01ADEC}" type="pres">
      <dgm:prSet presAssocID="{67668962-F5A7-49BD-8E1D-69D5AD28D58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108FAFA-A6AD-47CC-8344-C710456AEC42}" type="pres">
      <dgm:prSet presAssocID="{C3CCA2FA-46C2-446D-BD18-D8D8B62F704B}" presName="parTrans" presStyleLbl="bgSibTrans2D1" presStyleIdx="2" presStyleCnt="7"/>
      <dgm:spPr/>
      <dgm:t>
        <a:bodyPr/>
        <a:lstStyle/>
        <a:p>
          <a:pPr rtl="1"/>
          <a:endParaRPr lang="ar-EG"/>
        </a:p>
      </dgm:t>
    </dgm:pt>
    <dgm:pt modelId="{DE2DED35-1782-4377-8CA6-A17F90BCB305}" type="pres">
      <dgm:prSet presAssocID="{2F3C6409-F22F-4234-993C-14784B4965A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5FFAC3B-0638-48B9-AE9E-FCB89AB2B32B}" type="pres">
      <dgm:prSet presAssocID="{B498AC17-179B-4F84-9FD9-0E4C661C3C04}" presName="parTrans" presStyleLbl="bgSibTrans2D1" presStyleIdx="3" presStyleCnt="7"/>
      <dgm:spPr/>
      <dgm:t>
        <a:bodyPr/>
        <a:lstStyle/>
        <a:p>
          <a:pPr rtl="1"/>
          <a:endParaRPr lang="ar-EG"/>
        </a:p>
      </dgm:t>
    </dgm:pt>
    <dgm:pt modelId="{81CC02AA-20D3-48FC-886F-A8E73130E4CB}" type="pres">
      <dgm:prSet presAssocID="{17B2E1D4-80FC-4BF3-92B8-680DC869E67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055F4FB-3F77-46E9-AE7B-5536959B3F8E}" type="pres">
      <dgm:prSet presAssocID="{C990BC8E-6A72-492F-BF5A-72071B707CDB}" presName="parTrans" presStyleLbl="bgSibTrans2D1" presStyleIdx="4" presStyleCnt="7"/>
      <dgm:spPr/>
      <dgm:t>
        <a:bodyPr/>
        <a:lstStyle/>
        <a:p>
          <a:pPr rtl="1"/>
          <a:endParaRPr lang="ar-EG"/>
        </a:p>
      </dgm:t>
    </dgm:pt>
    <dgm:pt modelId="{B0E27457-6460-49CD-B507-B319D8A24AD0}" type="pres">
      <dgm:prSet presAssocID="{A03DEB2B-4BFB-49FE-9308-CDF3511005D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E5AD2A1-4FBC-4D33-9D20-D851BAB0A6AB}" type="pres">
      <dgm:prSet presAssocID="{F9E96A9A-B180-4F70-A70C-367B63624AB2}" presName="parTrans" presStyleLbl="bgSibTrans2D1" presStyleIdx="5" presStyleCnt="7"/>
      <dgm:spPr/>
      <dgm:t>
        <a:bodyPr/>
        <a:lstStyle/>
        <a:p>
          <a:pPr rtl="1"/>
          <a:endParaRPr lang="ar-EG"/>
        </a:p>
      </dgm:t>
    </dgm:pt>
    <dgm:pt modelId="{44ED90B4-B32A-4BC2-90B0-3A37F30F1D61}" type="pres">
      <dgm:prSet presAssocID="{2DCCA6DE-9A02-468A-92DA-8E4D2632EDB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2D4C8BC-8A22-4E53-8A16-6519F2A110A3}" type="pres">
      <dgm:prSet presAssocID="{822B8222-5F18-4610-B433-A926E60CDEAF}" presName="parTrans" presStyleLbl="bgSibTrans2D1" presStyleIdx="6" presStyleCnt="7"/>
      <dgm:spPr/>
      <dgm:t>
        <a:bodyPr/>
        <a:lstStyle/>
        <a:p>
          <a:pPr rtl="1"/>
          <a:endParaRPr lang="ar-EG"/>
        </a:p>
      </dgm:t>
    </dgm:pt>
    <dgm:pt modelId="{5CEA0DB3-F10B-43FD-843E-4C5B6A770E30}" type="pres">
      <dgm:prSet presAssocID="{F6140323-8DFB-474B-8068-29AB8F1F94C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BF6BBE6B-D5E6-4DC1-AA6B-B986488AFB48}" type="presOf" srcId="{F29449A5-BA60-4D92-8901-FF85008DCA66}" destId="{B8E73503-9A84-48FD-A190-F7B4ADD1CA2F}" srcOrd="0" destOrd="0" presId="urn:microsoft.com/office/officeart/2005/8/layout/radial4"/>
    <dgm:cxn modelId="{8818B9CC-3AFA-40CD-A3E7-6510888AFA2C}" type="presOf" srcId="{822B8222-5F18-4610-B433-A926E60CDEAF}" destId="{E2D4C8BC-8A22-4E53-8A16-6519F2A110A3}" srcOrd="0" destOrd="0" presId="urn:microsoft.com/office/officeart/2005/8/layout/radial4"/>
    <dgm:cxn modelId="{9C370461-8774-4AC9-B633-7A9EB3CCF949}" type="presOf" srcId="{C3CCA2FA-46C2-446D-BD18-D8D8B62F704B}" destId="{1108FAFA-A6AD-47CC-8344-C710456AEC42}" srcOrd="0" destOrd="0" presId="urn:microsoft.com/office/officeart/2005/8/layout/radial4"/>
    <dgm:cxn modelId="{302F58A5-8952-4EFD-BD88-8F68E3E16178}" type="presOf" srcId="{A03DEB2B-4BFB-49FE-9308-CDF3511005D4}" destId="{B0E27457-6460-49CD-B507-B319D8A24AD0}" srcOrd="0" destOrd="0" presId="urn:microsoft.com/office/officeart/2005/8/layout/radial4"/>
    <dgm:cxn modelId="{1578B260-E586-4E0F-9556-DA05811584A8}" srcId="{4827D727-E718-463F-80DF-63072AD90FFA}" destId="{F6140323-8DFB-474B-8068-29AB8F1F94CE}" srcOrd="6" destOrd="0" parTransId="{822B8222-5F18-4610-B433-A926E60CDEAF}" sibTransId="{320F6EFC-D604-408D-80B0-388B06314B5E}"/>
    <dgm:cxn modelId="{6F73EF8F-BEDD-4F1D-8D53-3CD0C74B3685}" type="presOf" srcId="{67668962-F5A7-49BD-8E1D-69D5AD28D584}" destId="{FBD91DB5-2FD7-481B-B1AB-6095AA01ADEC}" srcOrd="0" destOrd="0" presId="urn:microsoft.com/office/officeart/2005/8/layout/radial4"/>
    <dgm:cxn modelId="{96993BCA-B455-44E9-A895-E7376F0FC611}" type="presOf" srcId="{C990BC8E-6A72-492F-BF5A-72071B707CDB}" destId="{9055F4FB-3F77-46E9-AE7B-5536959B3F8E}" srcOrd="0" destOrd="0" presId="urn:microsoft.com/office/officeart/2005/8/layout/radial4"/>
    <dgm:cxn modelId="{AFED9117-5C38-479F-A496-240B48FB4D6B}" type="presOf" srcId="{F6140323-8DFB-474B-8068-29AB8F1F94CE}" destId="{5CEA0DB3-F10B-43FD-843E-4C5B6A770E30}" srcOrd="0" destOrd="0" presId="urn:microsoft.com/office/officeart/2005/8/layout/radial4"/>
    <dgm:cxn modelId="{5DD103E3-B0DC-4C7E-939C-4C2EBCDEB3FC}" type="presOf" srcId="{623A90DE-4D54-48D5-AE80-4FDC067D4C71}" destId="{1FD69BA8-FE92-48F9-A988-52A65E2F1407}" srcOrd="0" destOrd="0" presId="urn:microsoft.com/office/officeart/2005/8/layout/radial4"/>
    <dgm:cxn modelId="{437F54AA-9E2B-46AC-8FFE-D01F480DE556}" type="presOf" srcId="{B498AC17-179B-4F84-9FD9-0E4C661C3C04}" destId="{75FFAC3B-0638-48B9-AE9E-FCB89AB2B32B}" srcOrd="0" destOrd="0" presId="urn:microsoft.com/office/officeart/2005/8/layout/radial4"/>
    <dgm:cxn modelId="{9D8C1A24-3B6E-4675-843B-4CE88D92A1FB}" srcId="{4827D727-E718-463F-80DF-63072AD90FFA}" destId="{2DCCA6DE-9A02-468A-92DA-8E4D2632EDB8}" srcOrd="5" destOrd="0" parTransId="{F9E96A9A-B180-4F70-A70C-367B63624AB2}" sibTransId="{91C6D6F1-2CD4-4556-AD91-224C9492EFEF}"/>
    <dgm:cxn modelId="{55C75014-D279-4928-8393-056C5CAD3E68}" srcId="{4827D727-E718-463F-80DF-63072AD90FFA}" destId="{17B2E1D4-80FC-4BF3-92B8-680DC869E67C}" srcOrd="3" destOrd="0" parTransId="{B498AC17-179B-4F84-9FD9-0E4C661C3C04}" sibTransId="{F17909EB-8530-43D9-A940-061A2D606D11}"/>
    <dgm:cxn modelId="{259F5A76-352D-492F-806D-1B0D411531E1}" type="presOf" srcId="{89902DE1-020A-494C-9362-7EBF08BB6706}" destId="{DAD86B77-9D14-4895-99A8-2F987EBB8055}" srcOrd="0" destOrd="0" presId="urn:microsoft.com/office/officeart/2005/8/layout/radial4"/>
    <dgm:cxn modelId="{216A8D38-59DD-4DC5-8731-C0D99A2D743C}" srcId="{4827D727-E718-463F-80DF-63072AD90FFA}" destId="{A03DEB2B-4BFB-49FE-9308-CDF3511005D4}" srcOrd="4" destOrd="0" parTransId="{C990BC8E-6A72-492F-BF5A-72071B707CDB}" sibTransId="{F063F52F-4254-4AEF-87CE-C9AE3F667639}"/>
    <dgm:cxn modelId="{4FA31FC3-2BDB-4A12-8738-6AB538D0BD01}" srcId="{623A90DE-4D54-48D5-AE80-4FDC067D4C71}" destId="{4827D727-E718-463F-80DF-63072AD90FFA}" srcOrd="0" destOrd="0" parTransId="{5B842997-4F2A-4E52-B76C-DC471A35A952}" sibTransId="{B450319E-1048-49C3-B20A-EF47D7106474}"/>
    <dgm:cxn modelId="{8E378633-7A69-4360-9E7B-F7F57E88805E}" type="presOf" srcId="{2DCCA6DE-9A02-468A-92DA-8E4D2632EDB8}" destId="{44ED90B4-B32A-4BC2-90B0-3A37F30F1D61}" srcOrd="0" destOrd="0" presId="urn:microsoft.com/office/officeart/2005/8/layout/radial4"/>
    <dgm:cxn modelId="{9F68DDFD-22B1-4F71-A99F-CDC52AA13EA1}" type="presOf" srcId="{F9E96A9A-B180-4F70-A70C-367B63624AB2}" destId="{DE5AD2A1-4FBC-4D33-9D20-D851BAB0A6AB}" srcOrd="0" destOrd="0" presId="urn:microsoft.com/office/officeart/2005/8/layout/radial4"/>
    <dgm:cxn modelId="{0DB5A7DD-5CC5-45A7-97D3-3EA9540C0585}" type="presOf" srcId="{4B4A7C27-02E0-4537-812E-CEF6568102B1}" destId="{2F99E0A1-93C4-4956-8E92-686A647D46D6}" srcOrd="0" destOrd="0" presId="urn:microsoft.com/office/officeart/2005/8/layout/radial4"/>
    <dgm:cxn modelId="{B7A65DF7-092A-4795-A8F3-8F888AF845D4}" type="presOf" srcId="{2F3C6409-F22F-4234-993C-14784B4965A2}" destId="{DE2DED35-1782-4377-8CA6-A17F90BCB305}" srcOrd="0" destOrd="0" presId="urn:microsoft.com/office/officeart/2005/8/layout/radial4"/>
    <dgm:cxn modelId="{0262B0B8-03FE-43E0-9BF5-EB0996629B10}" srcId="{4827D727-E718-463F-80DF-63072AD90FFA}" destId="{F29449A5-BA60-4D92-8901-FF85008DCA66}" srcOrd="0" destOrd="0" parTransId="{89902DE1-020A-494C-9362-7EBF08BB6706}" sibTransId="{0D499DA4-D372-4544-A7DB-3EEC299B2349}"/>
    <dgm:cxn modelId="{3162E33E-62CC-4053-9CDA-B3C1C7C7528B}" type="presOf" srcId="{4827D727-E718-463F-80DF-63072AD90FFA}" destId="{EB3DC3E1-E798-4DBF-A557-13615AE806A0}" srcOrd="0" destOrd="0" presId="urn:microsoft.com/office/officeart/2005/8/layout/radial4"/>
    <dgm:cxn modelId="{5387CA88-D156-4D80-935C-FBC0C0182CFB}" srcId="{4827D727-E718-463F-80DF-63072AD90FFA}" destId="{67668962-F5A7-49BD-8E1D-69D5AD28D584}" srcOrd="1" destOrd="0" parTransId="{4B4A7C27-02E0-4537-812E-CEF6568102B1}" sibTransId="{72EDE924-6E4F-4A80-AE9D-E41B967CC340}"/>
    <dgm:cxn modelId="{80A6F676-0E04-4449-A001-5BE1651644E6}" srcId="{4827D727-E718-463F-80DF-63072AD90FFA}" destId="{2F3C6409-F22F-4234-993C-14784B4965A2}" srcOrd="2" destOrd="0" parTransId="{C3CCA2FA-46C2-446D-BD18-D8D8B62F704B}" sibTransId="{651C0B09-6AF9-4B6E-B517-523973250897}"/>
    <dgm:cxn modelId="{9CE7FD35-D31B-473D-98AC-2D1A092F80AC}" type="presOf" srcId="{17B2E1D4-80FC-4BF3-92B8-680DC869E67C}" destId="{81CC02AA-20D3-48FC-886F-A8E73130E4CB}" srcOrd="0" destOrd="0" presId="urn:microsoft.com/office/officeart/2005/8/layout/radial4"/>
    <dgm:cxn modelId="{21B3B405-6485-4C0F-A1B3-0AD0A8BEE676}" type="presParOf" srcId="{1FD69BA8-FE92-48F9-A988-52A65E2F1407}" destId="{EB3DC3E1-E798-4DBF-A557-13615AE806A0}" srcOrd="0" destOrd="0" presId="urn:microsoft.com/office/officeart/2005/8/layout/radial4"/>
    <dgm:cxn modelId="{7671A7CB-79F6-4C45-8A0B-215FB39604CE}" type="presParOf" srcId="{1FD69BA8-FE92-48F9-A988-52A65E2F1407}" destId="{DAD86B77-9D14-4895-99A8-2F987EBB8055}" srcOrd="1" destOrd="0" presId="urn:microsoft.com/office/officeart/2005/8/layout/radial4"/>
    <dgm:cxn modelId="{2872CDB2-6F5D-4665-AF48-98CC306FB9AB}" type="presParOf" srcId="{1FD69BA8-FE92-48F9-A988-52A65E2F1407}" destId="{B8E73503-9A84-48FD-A190-F7B4ADD1CA2F}" srcOrd="2" destOrd="0" presId="urn:microsoft.com/office/officeart/2005/8/layout/radial4"/>
    <dgm:cxn modelId="{1B08A8C1-06DE-4BD1-AEAE-0D7B2323318B}" type="presParOf" srcId="{1FD69BA8-FE92-48F9-A988-52A65E2F1407}" destId="{2F99E0A1-93C4-4956-8E92-686A647D46D6}" srcOrd="3" destOrd="0" presId="urn:microsoft.com/office/officeart/2005/8/layout/radial4"/>
    <dgm:cxn modelId="{2620CD9D-7C45-4772-9187-26FB8660150C}" type="presParOf" srcId="{1FD69BA8-FE92-48F9-A988-52A65E2F1407}" destId="{FBD91DB5-2FD7-481B-B1AB-6095AA01ADEC}" srcOrd="4" destOrd="0" presId="urn:microsoft.com/office/officeart/2005/8/layout/radial4"/>
    <dgm:cxn modelId="{1AA64A1E-B12A-4D95-817C-A2A47608972F}" type="presParOf" srcId="{1FD69BA8-FE92-48F9-A988-52A65E2F1407}" destId="{1108FAFA-A6AD-47CC-8344-C710456AEC42}" srcOrd="5" destOrd="0" presId="urn:microsoft.com/office/officeart/2005/8/layout/radial4"/>
    <dgm:cxn modelId="{B569AFCA-0805-4542-9D11-B6DEA4F523CA}" type="presParOf" srcId="{1FD69BA8-FE92-48F9-A988-52A65E2F1407}" destId="{DE2DED35-1782-4377-8CA6-A17F90BCB305}" srcOrd="6" destOrd="0" presId="urn:microsoft.com/office/officeart/2005/8/layout/radial4"/>
    <dgm:cxn modelId="{94761D12-DC08-4666-92AA-EC5E8B1B4529}" type="presParOf" srcId="{1FD69BA8-FE92-48F9-A988-52A65E2F1407}" destId="{75FFAC3B-0638-48B9-AE9E-FCB89AB2B32B}" srcOrd="7" destOrd="0" presId="urn:microsoft.com/office/officeart/2005/8/layout/radial4"/>
    <dgm:cxn modelId="{9E4EFA95-2504-43B7-88FC-FF00DD6DDB85}" type="presParOf" srcId="{1FD69BA8-FE92-48F9-A988-52A65E2F1407}" destId="{81CC02AA-20D3-48FC-886F-A8E73130E4CB}" srcOrd="8" destOrd="0" presId="urn:microsoft.com/office/officeart/2005/8/layout/radial4"/>
    <dgm:cxn modelId="{5E27B823-C50E-41D5-873B-D214429CD7A8}" type="presParOf" srcId="{1FD69BA8-FE92-48F9-A988-52A65E2F1407}" destId="{9055F4FB-3F77-46E9-AE7B-5536959B3F8E}" srcOrd="9" destOrd="0" presId="urn:microsoft.com/office/officeart/2005/8/layout/radial4"/>
    <dgm:cxn modelId="{B9171C7B-58C5-4C1D-B7C5-FE7D42EC2622}" type="presParOf" srcId="{1FD69BA8-FE92-48F9-A988-52A65E2F1407}" destId="{B0E27457-6460-49CD-B507-B319D8A24AD0}" srcOrd="10" destOrd="0" presId="urn:microsoft.com/office/officeart/2005/8/layout/radial4"/>
    <dgm:cxn modelId="{E84AD518-6E9B-4723-8C69-02AB39B15B06}" type="presParOf" srcId="{1FD69BA8-FE92-48F9-A988-52A65E2F1407}" destId="{DE5AD2A1-4FBC-4D33-9D20-D851BAB0A6AB}" srcOrd="11" destOrd="0" presId="urn:microsoft.com/office/officeart/2005/8/layout/radial4"/>
    <dgm:cxn modelId="{BF7EDA18-6BEB-4B99-A472-C39C5363F7B4}" type="presParOf" srcId="{1FD69BA8-FE92-48F9-A988-52A65E2F1407}" destId="{44ED90B4-B32A-4BC2-90B0-3A37F30F1D61}" srcOrd="12" destOrd="0" presId="urn:microsoft.com/office/officeart/2005/8/layout/radial4"/>
    <dgm:cxn modelId="{6C21279F-86C7-4316-8F3A-D7F24A22F3F3}" type="presParOf" srcId="{1FD69BA8-FE92-48F9-A988-52A65E2F1407}" destId="{E2D4C8BC-8A22-4E53-8A16-6519F2A110A3}" srcOrd="13" destOrd="0" presId="urn:microsoft.com/office/officeart/2005/8/layout/radial4"/>
    <dgm:cxn modelId="{97473706-09FB-4758-9181-E4706FF533B2}" type="presParOf" srcId="{1FD69BA8-FE92-48F9-A988-52A65E2F1407}" destId="{5CEA0DB3-F10B-43FD-843E-4C5B6A770E30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2E8BFA-201E-431E-8E28-20B74C309C47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EG"/>
        </a:p>
      </dgm:t>
    </dgm:pt>
    <dgm:pt modelId="{9E0A1EAC-D158-4666-A097-49539B8E1184}">
      <dgm:prSet phldrT="[Text]"/>
      <dgm:spPr/>
      <dgm:t>
        <a:bodyPr/>
        <a:lstStyle/>
        <a:p>
          <a:pPr rtl="1"/>
          <a:r>
            <a:rPr lang="ar-EG" dirty="0" smtClean="0"/>
            <a:t>الإجمالي</a:t>
          </a:r>
          <a:endParaRPr lang="ar-EG" dirty="0"/>
        </a:p>
      </dgm:t>
    </dgm:pt>
    <dgm:pt modelId="{E498784D-D4F2-4A28-8007-E05718396923}" type="parTrans" cxnId="{C1CC6A0B-D30A-458D-8293-B22727F81277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9069C56C-EB91-434B-9597-0AFF0BCA8337}" type="sibTrans" cxnId="{C1CC6A0B-D30A-458D-8293-B22727F81277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DE38A634-065E-4B25-9BD6-4207F3A8D5E7}">
      <dgm:prSet phldrT="[Text]"/>
      <dgm:spPr/>
      <dgm:t>
        <a:bodyPr/>
        <a:lstStyle/>
        <a:p>
          <a:pPr rtl="1"/>
          <a:r>
            <a:rPr lang="ar-EG" smtClean="0"/>
            <a:t>4</a:t>
          </a:r>
          <a:endParaRPr lang="ar-EG" dirty="0"/>
        </a:p>
      </dgm:t>
    </dgm:pt>
    <dgm:pt modelId="{F9C73606-DA1A-48B6-9027-0E3F0E12F759}" type="parTrans" cxnId="{AD2FA52C-5820-45DB-8346-2C1F8D624EC8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F62B9A78-5EC1-498A-AAC5-F5CE094A5C7B}" type="sibTrans" cxnId="{AD2FA52C-5820-45DB-8346-2C1F8D624EC8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C6271F83-F952-4030-BF8F-F9679152583E}">
      <dgm:prSet phldrT="[Text]"/>
      <dgm:spPr/>
      <dgm:t>
        <a:bodyPr/>
        <a:lstStyle/>
        <a:p>
          <a:pPr rtl="1"/>
          <a:r>
            <a:rPr lang="ar-EG" dirty="0" smtClean="0"/>
            <a:t>مجمعين مرة واحدة</a:t>
          </a:r>
          <a:endParaRPr lang="ar-EG" dirty="0"/>
        </a:p>
      </dgm:t>
    </dgm:pt>
    <dgm:pt modelId="{89DC4883-3CF0-4214-832A-7E5FAD9441DA}" type="parTrans" cxnId="{EA9F569D-6D23-4301-9B44-02ACAC9AC10B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FA6D9B3F-81E1-4BFB-A52B-0202B36CB2F5}" type="sibTrans" cxnId="{EA9F569D-6D23-4301-9B44-02ACAC9AC10B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2B39DD91-C2ED-4866-90C2-BEF64FA0474D}">
      <dgm:prSet phldrT="[Text]"/>
      <dgm:spPr/>
      <dgm:t>
        <a:bodyPr/>
        <a:lstStyle/>
        <a:p>
          <a:pPr rtl="1"/>
          <a:r>
            <a:rPr lang="ar-EG" dirty="0" smtClean="0"/>
            <a:t>√</a:t>
          </a:r>
          <a:endParaRPr lang="ar-EG" dirty="0"/>
        </a:p>
      </dgm:t>
    </dgm:pt>
    <dgm:pt modelId="{EF584F8E-7128-4EC2-9A3E-21C693EE4862}" type="parTrans" cxnId="{46538432-5D53-4075-83C0-F2D50774A755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4EA6D1B7-251C-4F1B-95CB-9AC5EB9C432F}" type="sibTrans" cxnId="{46538432-5D53-4075-83C0-F2D50774A755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67D662C8-6629-40C9-A9A1-CFF913E10E56}">
      <dgm:prSet phldrT="[Text]"/>
      <dgm:spPr/>
      <dgm:t>
        <a:bodyPr/>
        <a:lstStyle/>
        <a:p>
          <a:pPr rtl="1"/>
          <a:r>
            <a:rPr lang="ar-EG" dirty="0" smtClean="0"/>
            <a:t>مفرقين</a:t>
          </a:r>
          <a:endParaRPr lang="ar-EG" dirty="0"/>
        </a:p>
      </dgm:t>
    </dgm:pt>
    <dgm:pt modelId="{48FA033C-3E12-46D4-83DA-C730F4302792}" type="parTrans" cxnId="{DB4A78D1-70CD-4AB8-B854-84BD0F1BE0A8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C9AB9B2E-D1D8-4677-A076-67316074C969}" type="sibTrans" cxnId="{DB4A78D1-70CD-4AB8-B854-84BD0F1BE0A8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99B69164-B574-42A4-BE2B-ABE4499A945C}">
      <dgm:prSet phldrT="[Text]"/>
      <dgm:spPr/>
      <dgm:t>
        <a:bodyPr/>
        <a:lstStyle/>
        <a:p>
          <a:pPr rtl="1"/>
          <a:r>
            <a:rPr lang="ar-EG" dirty="0" smtClean="0"/>
            <a:t>√</a:t>
          </a:r>
          <a:endParaRPr lang="ar-EG" dirty="0"/>
        </a:p>
      </dgm:t>
    </dgm:pt>
    <dgm:pt modelId="{690436A0-18E3-45A3-94A1-4797546B4EB5}" type="parTrans" cxnId="{4BA6AEC8-8FE6-47A8-A188-5732C6F193BD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C28B0667-481E-4746-9F9E-5E260226306A}" type="sibTrans" cxnId="{4BA6AEC8-8FE6-47A8-A188-5732C6F193BD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232772AF-0411-43A9-9211-3F673B04F6EC}">
      <dgm:prSet phldrT="[Text]"/>
      <dgm:spPr/>
      <dgm:t>
        <a:bodyPr/>
        <a:lstStyle/>
        <a:p>
          <a:pPr rtl="1"/>
          <a:r>
            <a:rPr lang="ar-EG" dirty="0" smtClean="0"/>
            <a:t>يجوز أكثر من 4</a:t>
          </a:r>
          <a:endParaRPr lang="ar-EG" dirty="0"/>
        </a:p>
      </dgm:t>
    </dgm:pt>
    <dgm:pt modelId="{D8955E19-38F9-4A11-A10C-EA24D4186880}" type="parTrans" cxnId="{3E4CAFEF-D4AD-4900-96A2-2BEE1E88601C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045B9BAA-C46B-4464-AB6B-B03CB2BFD378}" type="sibTrans" cxnId="{3E4CAFEF-D4AD-4900-96A2-2BEE1E88601C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1EEF672B-DC9A-4E55-8032-3E7FD6B3F331}">
      <dgm:prSet/>
      <dgm:spPr/>
      <dgm:t>
        <a:bodyPr/>
        <a:lstStyle/>
        <a:p>
          <a:pPr rtl="1"/>
          <a:r>
            <a:rPr lang="ar-EG" dirty="0" smtClean="0"/>
            <a:t>√</a:t>
          </a:r>
          <a:endParaRPr lang="ar-EG" dirty="0"/>
        </a:p>
      </dgm:t>
    </dgm:pt>
    <dgm:pt modelId="{DC04CFEF-70B5-4E10-AF54-7B621F361ACB}" type="parTrans" cxnId="{712BC06C-A390-475A-ABB0-8E69F9F1498C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9B18CFE5-89F6-4C59-B722-B7E9BEBD57EB}" type="sibTrans" cxnId="{712BC06C-A390-475A-ABB0-8E69F9F1498C}">
      <dgm:prSet/>
      <dgm:spPr/>
      <dgm:t>
        <a:bodyPr/>
        <a:lstStyle/>
        <a:p>
          <a:pPr rtl="1"/>
          <a:endParaRPr lang="ar-EG">
            <a:solidFill>
              <a:schemeClr val="bg1"/>
            </a:solidFill>
          </a:endParaRPr>
        </a:p>
      </dgm:t>
    </dgm:pt>
    <dgm:pt modelId="{0F567B18-95F8-41FD-9958-59BB8EC6E4CE}" type="pres">
      <dgm:prSet presAssocID="{AD2E8BFA-201E-431E-8E28-20B74C309C4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B0D80BE-F219-4072-A864-CC8F4E7C17D8}" type="pres">
      <dgm:prSet presAssocID="{9E0A1EAC-D158-4666-A097-49539B8E1184}" presName="vertOne" presStyleCnt="0"/>
      <dgm:spPr/>
      <dgm:t>
        <a:bodyPr/>
        <a:lstStyle/>
        <a:p>
          <a:pPr rtl="1"/>
          <a:endParaRPr lang="ar-EG"/>
        </a:p>
      </dgm:t>
    </dgm:pt>
    <dgm:pt modelId="{C1A14075-85EE-40CD-A7B6-EB22EF9FE79F}" type="pres">
      <dgm:prSet presAssocID="{9E0A1EAC-D158-4666-A097-49539B8E1184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91733F2-2676-4D55-903B-EA2B20EED587}" type="pres">
      <dgm:prSet presAssocID="{9E0A1EAC-D158-4666-A097-49539B8E1184}" presName="parTransOne" presStyleCnt="0"/>
      <dgm:spPr/>
      <dgm:t>
        <a:bodyPr/>
        <a:lstStyle/>
        <a:p>
          <a:pPr rtl="1"/>
          <a:endParaRPr lang="ar-EG"/>
        </a:p>
      </dgm:t>
    </dgm:pt>
    <dgm:pt modelId="{AFBACE09-0325-4317-8ECC-33F1878E412F}" type="pres">
      <dgm:prSet presAssocID="{9E0A1EAC-D158-4666-A097-49539B8E1184}" presName="horzOne" presStyleCnt="0"/>
      <dgm:spPr/>
      <dgm:t>
        <a:bodyPr/>
        <a:lstStyle/>
        <a:p>
          <a:pPr rtl="1"/>
          <a:endParaRPr lang="ar-EG"/>
        </a:p>
      </dgm:t>
    </dgm:pt>
    <dgm:pt modelId="{3FEC5FBB-FA75-4FF3-90A5-A6360B8327DD}" type="pres">
      <dgm:prSet presAssocID="{DE38A634-065E-4B25-9BD6-4207F3A8D5E7}" presName="vertTwo" presStyleCnt="0"/>
      <dgm:spPr/>
      <dgm:t>
        <a:bodyPr/>
        <a:lstStyle/>
        <a:p>
          <a:pPr rtl="1"/>
          <a:endParaRPr lang="ar-EG"/>
        </a:p>
      </dgm:t>
    </dgm:pt>
    <dgm:pt modelId="{4B7F4601-1503-42B3-9105-1663B50F7880}" type="pres">
      <dgm:prSet presAssocID="{DE38A634-065E-4B25-9BD6-4207F3A8D5E7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5F943FE-CB96-48D8-A75E-E58168C833EF}" type="pres">
      <dgm:prSet presAssocID="{DE38A634-065E-4B25-9BD6-4207F3A8D5E7}" presName="horzTwo" presStyleCnt="0"/>
      <dgm:spPr/>
      <dgm:t>
        <a:bodyPr/>
        <a:lstStyle/>
        <a:p>
          <a:pPr rtl="1"/>
          <a:endParaRPr lang="ar-EG"/>
        </a:p>
      </dgm:t>
    </dgm:pt>
    <dgm:pt modelId="{70B3F073-1321-42CB-A5DE-2083D95CFEFF}" type="pres">
      <dgm:prSet presAssocID="{9069C56C-EB91-434B-9597-0AFF0BCA8337}" presName="sibSpaceOne" presStyleCnt="0"/>
      <dgm:spPr/>
      <dgm:t>
        <a:bodyPr/>
        <a:lstStyle/>
        <a:p>
          <a:pPr rtl="1"/>
          <a:endParaRPr lang="ar-EG"/>
        </a:p>
      </dgm:t>
    </dgm:pt>
    <dgm:pt modelId="{15DBAC29-DA26-4783-93FF-F509402A3F5C}" type="pres">
      <dgm:prSet presAssocID="{C6271F83-F952-4030-BF8F-F9679152583E}" presName="vertOne" presStyleCnt="0"/>
      <dgm:spPr/>
      <dgm:t>
        <a:bodyPr/>
        <a:lstStyle/>
        <a:p>
          <a:pPr rtl="1"/>
          <a:endParaRPr lang="ar-EG"/>
        </a:p>
      </dgm:t>
    </dgm:pt>
    <dgm:pt modelId="{CC9DC678-A068-4A20-845B-88DAD40EE0AB}" type="pres">
      <dgm:prSet presAssocID="{C6271F83-F952-4030-BF8F-F9679152583E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8610FFF6-0672-436F-A125-EACA82BBFE63}" type="pres">
      <dgm:prSet presAssocID="{C6271F83-F952-4030-BF8F-F9679152583E}" presName="parTransOne" presStyleCnt="0"/>
      <dgm:spPr/>
      <dgm:t>
        <a:bodyPr/>
        <a:lstStyle/>
        <a:p>
          <a:pPr rtl="1"/>
          <a:endParaRPr lang="ar-EG"/>
        </a:p>
      </dgm:t>
    </dgm:pt>
    <dgm:pt modelId="{28D2D0F0-29E0-4299-AB06-13D62206C8AF}" type="pres">
      <dgm:prSet presAssocID="{C6271F83-F952-4030-BF8F-F9679152583E}" presName="horzOne" presStyleCnt="0"/>
      <dgm:spPr/>
      <dgm:t>
        <a:bodyPr/>
        <a:lstStyle/>
        <a:p>
          <a:pPr rtl="1"/>
          <a:endParaRPr lang="ar-EG"/>
        </a:p>
      </dgm:t>
    </dgm:pt>
    <dgm:pt modelId="{2A5230F2-8BE8-4DEF-8187-D3A8B79AC7D7}" type="pres">
      <dgm:prSet presAssocID="{2B39DD91-C2ED-4866-90C2-BEF64FA0474D}" presName="vertTwo" presStyleCnt="0"/>
      <dgm:spPr/>
      <dgm:t>
        <a:bodyPr/>
        <a:lstStyle/>
        <a:p>
          <a:pPr rtl="1"/>
          <a:endParaRPr lang="ar-EG"/>
        </a:p>
      </dgm:t>
    </dgm:pt>
    <dgm:pt modelId="{BC5C3C07-0FAE-427E-A52D-E0F8398D5812}" type="pres">
      <dgm:prSet presAssocID="{2B39DD91-C2ED-4866-90C2-BEF64FA0474D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58164FE-ED15-4A59-8842-8FB2ABD5AB63}" type="pres">
      <dgm:prSet presAssocID="{2B39DD91-C2ED-4866-90C2-BEF64FA0474D}" presName="horzTwo" presStyleCnt="0"/>
      <dgm:spPr/>
      <dgm:t>
        <a:bodyPr/>
        <a:lstStyle/>
        <a:p>
          <a:pPr rtl="1"/>
          <a:endParaRPr lang="ar-EG"/>
        </a:p>
      </dgm:t>
    </dgm:pt>
    <dgm:pt modelId="{DDD5EB0B-A517-4613-AD8C-860CC9E369BE}" type="pres">
      <dgm:prSet presAssocID="{FA6D9B3F-81E1-4BFB-A52B-0202B36CB2F5}" presName="sibSpaceOne" presStyleCnt="0"/>
      <dgm:spPr/>
      <dgm:t>
        <a:bodyPr/>
        <a:lstStyle/>
        <a:p>
          <a:pPr rtl="1"/>
          <a:endParaRPr lang="ar-EG"/>
        </a:p>
      </dgm:t>
    </dgm:pt>
    <dgm:pt modelId="{84DD90A0-FF29-425F-A19E-D098A3242D1F}" type="pres">
      <dgm:prSet presAssocID="{67D662C8-6629-40C9-A9A1-CFF913E10E56}" presName="vertOne" presStyleCnt="0"/>
      <dgm:spPr/>
      <dgm:t>
        <a:bodyPr/>
        <a:lstStyle/>
        <a:p>
          <a:pPr rtl="1"/>
          <a:endParaRPr lang="ar-EG"/>
        </a:p>
      </dgm:t>
    </dgm:pt>
    <dgm:pt modelId="{29E113C8-5991-47C1-B223-B1C3BAAB086B}" type="pres">
      <dgm:prSet presAssocID="{67D662C8-6629-40C9-A9A1-CFF913E10E56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8769B681-0AA6-4807-9D10-25BCFCB89889}" type="pres">
      <dgm:prSet presAssocID="{67D662C8-6629-40C9-A9A1-CFF913E10E56}" presName="parTransOne" presStyleCnt="0"/>
      <dgm:spPr/>
      <dgm:t>
        <a:bodyPr/>
        <a:lstStyle/>
        <a:p>
          <a:pPr rtl="1"/>
          <a:endParaRPr lang="ar-EG"/>
        </a:p>
      </dgm:t>
    </dgm:pt>
    <dgm:pt modelId="{1784E098-A767-4965-8DE2-D485E66522ED}" type="pres">
      <dgm:prSet presAssocID="{67D662C8-6629-40C9-A9A1-CFF913E10E56}" presName="horzOne" presStyleCnt="0"/>
      <dgm:spPr/>
      <dgm:t>
        <a:bodyPr/>
        <a:lstStyle/>
        <a:p>
          <a:pPr rtl="1"/>
          <a:endParaRPr lang="ar-EG"/>
        </a:p>
      </dgm:t>
    </dgm:pt>
    <dgm:pt modelId="{C4449C7D-D309-4AEC-85C8-83036828850F}" type="pres">
      <dgm:prSet presAssocID="{99B69164-B574-42A4-BE2B-ABE4499A945C}" presName="vertTwo" presStyleCnt="0"/>
      <dgm:spPr/>
      <dgm:t>
        <a:bodyPr/>
        <a:lstStyle/>
        <a:p>
          <a:pPr rtl="1"/>
          <a:endParaRPr lang="ar-EG"/>
        </a:p>
      </dgm:t>
    </dgm:pt>
    <dgm:pt modelId="{C6F907C2-6E99-4F88-B83C-DD3FC0E86AE1}" type="pres">
      <dgm:prSet presAssocID="{99B69164-B574-42A4-BE2B-ABE4499A945C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C41C589-5793-4420-AC6C-BAE2DDADE4CA}" type="pres">
      <dgm:prSet presAssocID="{99B69164-B574-42A4-BE2B-ABE4499A945C}" presName="horzTwo" presStyleCnt="0"/>
      <dgm:spPr/>
      <dgm:t>
        <a:bodyPr/>
        <a:lstStyle/>
        <a:p>
          <a:pPr rtl="1"/>
          <a:endParaRPr lang="ar-EG"/>
        </a:p>
      </dgm:t>
    </dgm:pt>
    <dgm:pt modelId="{E21AF8DE-1C7C-4E98-BE7D-66B62129C802}" type="pres">
      <dgm:prSet presAssocID="{C9AB9B2E-D1D8-4677-A076-67316074C969}" presName="sibSpaceOne" presStyleCnt="0"/>
      <dgm:spPr/>
      <dgm:t>
        <a:bodyPr/>
        <a:lstStyle/>
        <a:p>
          <a:pPr rtl="1"/>
          <a:endParaRPr lang="ar-EG"/>
        </a:p>
      </dgm:t>
    </dgm:pt>
    <dgm:pt modelId="{83B00AA5-AE28-446A-B8F7-8EBA0F2D141F}" type="pres">
      <dgm:prSet presAssocID="{232772AF-0411-43A9-9211-3F673B04F6EC}" presName="vertOne" presStyleCnt="0"/>
      <dgm:spPr/>
      <dgm:t>
        <a:bodyPr/>
        <a:lstStyle/>
        <a:p>
          <a:pPr rtl="1"/>
          <a:endParaRPr lang="ar-EG"/>
        </a:p>
      </dgm:t>
    </dgm:pt>
    <dgm:pt modelId="{E42E212D-7146-4C4F-97DF-EEE53D67FB06}" type="pres">
      <dgm:prSet presAssocID="{232772AF-0411-43A9-9211-3F673B04F6EC}" presName="txOne" presStyleLbl="node0" presStyleIdx="3" presStyleCnt="4" custLinFactNeighborX="4309" custLinFactNeighborY="11885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66E9F13-6F9C-402A-899D-E684027F174D}" type="pres">
      <dgm:prSet presAssocID="{232772AF-0411-43A9-9211-3F673B04F6EC}" presName="parTransOne" presStyleCnt="0"/>
      <dgm:spPr/>
      <dgm:t>
        <a:bodyPr/>
        <a:lstStyle/>
        <a:p>
          <a:pPr rtl="1"/>
          <a:endParaRPr lang="ar-EG"/>
        </a:p>
      </dgm:t>
    </dgm:pt>
    <dgm:pt modelId="{8CC37FD7-9F72-4BB0-83F7-9EC6BA20A447}" type="pres">
      <dgm:prSet presAssocID="{232772AF-0411-43A9-9211-3F673B04F6EC}" presName="horzOne" presStyleCnt="0"/>
      <dgm:spPr/>
      <dgm:t>
        <a:bodyPr/>
        <a:lstStyle/>
        <a:p>
          <a:pPr rtl="1"/>
          <a:endParaRPr lang="ar-EG"/>
        </a:p>
      </dgm:t>
    </dgm:pt>
    <dgm:pt modelId="{03C832AF-ED0C-4FF8-AF49-DB788B5F947F}" type="pres">
      <dgm:prSet presAssocID="{1EEF672B-DC9A-4E55-8032-3E7FD6B3F331}" presName="vertTwo" presStyleCnt="0"/>
      <dgm:spPr/>
      <dgm:t>
        <a:bodyPr/>
        <a:lstStyle/>
        <a:p>
          <a:pPr rtl="1"/>
          <a:endParaRPr lang="ar-EG"/>
        </a:p>
      </dgm:t>
    </dgm:pt>
    <dgm:pt modelId="{CD7F72AE-F717-4679-909D-6878D799381D}" type="pres">
      <dgm:prSet presAssocID="{1EEF672B-DC9A-4E55-8032-3E7FD6B3F331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2875A51B-10F4-453C-9D8F-E8E63C8EC808}" type="pres">
      <dgm:prSet presAssocID="{1EEF672B-DC9A-4E55-8032-3E7FD6B3F331}" presName="horzTwo" presStyleCnt="0"/>
      <dgm:spPr/>
      <dgm:t>
        <a:bodyPr/>
        <a:lstStyle/>
        <a:p>
          <a:pPr rtl="1"/>
          <a:endParaRPr lang="ar-EG"/>
        </a:p>
      </dgm:t>
    </dgm:pt>
  </dgm:ptLst>
  <dgm:cxnLst>
    <dgm:cxn modelId="{B5709A98-6AF4-48DF-8600-3773D9CC39ED}" type="presOf" srcId="{DE38A634-065E-4B25-9BD6-4207F3A8D5E7}" destId="{4B7F4601-1503-42B3-9105-1663B50F7880}" srcOrd="0" destOrd="0" presId="urn:microsoft.com/office/officeart/2005/8/layout/hierarchy4"/>
    <dgm:cxn modelId="{3DDA2AFB-8B62-4B12-A835-6FB9FB774762}" type="presOf" srcId="{232772AF-0411-43A9-9211-3F673B04F6EC}" destId="{E42E212D-7146-4C4F-97DF-EEE53D67FB06}" srcOrd="0" destOrd="0" presId="urn:microsoft.com/office/officeart/2005/8/layout/hierarchy4"/>
    <dgm:cxn modelId="{EA9F569D-6D23-4301-9B44-02ACAC9AC10B}" srcId="{AD2E8BFA-201E-431E-8E28-20B74C309C47}" destId="{C6271F83-F952-4030-BF8F-F9679152583E}" srcOrd="1" destOrd="0" parTransId="{89DC4883-3CF0-4214-832A-7E5FAD9441DA}" sibTransId="{FA6D9B3F-81E1-4BFB-A52B-0202B36CB2F5}"/>
    <dgm:cxn modelId="{3E4CAFEF-D4AD-4900-96A2-2BEE1E88601C}" srcId="{AD2E8BFA-201E-431E-8E28-20B74C309C47}" destId="{232772AF-0411-43A9-9211-3F673B04F6EC}" srcOrd="3" destOrd="0" parTransId="{D8955E19-38F9-4A11-A10C-EA24D4186880}" sibTransId="{045B9BAA-C46B-4464-AB6B-B03CB2BFD378}"/>
    <dgm:cxn modelId="{0F7F33C7-D754-47D7-825E-8DFDDE087FE2}" type="presOf" srcId="{99B69164-B574-42A4-BE2B-ABE4499A945C}" destId="{C6F907C2-6E99-4F88-B83C-DD3FC0E86AE1}" srcOrd="0" destOrd="0" presId="urn:microsoft.com/office/officeart/2005/8/layout/hierarchy4"/>
    <dgm:cxn modelId="{46538432-5D53-4075-83C0-F2D50774A755}" srcId="{C6271F83-F952-4030-BF8F-F9679152583E}" destId="{2B39DD91-C2ED-4866-90C2-BEF64FA0474D}" srcOrd="0" destOrd="0" parTransId="{EF584F8E-7128-4EC2-9A3E-21C693EE4862}" sibTransId="{4EA6D1B7-251C-4F1B-95CB-9AC5EB9C432F}"/>
    <dgm:cxn modelId="{23B6A555-5A1A-4853-BC8E-5D17EF420FE3}" type="presOf" srcId="{1EEF672B-DC9A-4E55-8032-3E7FD6B3F331}" destId="{CD7F72AE-F717-4679-909D-6878D799381D}" srcOrd="0" destOrd="0" presId="urn:microsoft.com/office/officeart/2005/8/layout/hierarchy4"/>
    <dgm:cxn modelId="{4BA6AEC8-8FE6-47A8-A188-5732C6F193BD}" srcId="{67D662C8-6629-40C9-A9A1-CFF913E10E56}" destId="{99B69164-B574-42A4-BE2B-ABE4499A945C}" srcOrd="0" destOrd="0" parTransId="{690436A0-18E3-45A3-94A1-4797546B4EB5}" sibTransId="{C28B0667-481E-4746-9F9E-5E260226306A}"/>
    <dgm:cxn modelId="{7028838C-25EE-4CCB-8A08-6D850014F437}" type="presOf" srcId="{C6271F83-F952-4030-BF8F-F9679152583E}" destId="{CC9DC678-A068-4A20-845B-88DAD40EE0AB}" srcOrd="0" destOrd="0" presId="urn:microsoft.com/office/officeart/2005/8/layout/hierarchy4"/>
    <dgm:cxn modelId="{C1CC6A0B-D30A-458D-8293-B22727F81277}" srcId="{AD2E8BFA-201E-431E-8E28-20B74C309C47}" destId="{9E0A1EAC-D158-4666-A097-49539B8E1184}" srcOrd="0" destOrd="0" parTransId="{E498784D-D4F2-4A28-8007-E05718396923}" sibTransId="{9069C56C-EB91-434B-9597-0AFF0BCA8337}"/>
    <dgm:cxn modelId="{DB4A78D1-70CD-4AB8-B854-84BD0F1BE0A8}" srcId="{AD2E8BFA-201E-431E-8E28-20B74C309C47}" destId="{67D662C8-6629-40C9-A9A1-CFF913E10E56}" srcOrd="2" destOrd="0" parTransId="{48FA033C-3E12-46D4-83DA-C730F4302792}" sibTransId="{C9AB9B2E-D1D8-4677-A076-67316074C969}"/>
    <dgm:cxn modelId="{3AA96D50-F214-4F95-86EA-DE14030B9D51}" type="presOf" srcId="{67D662C8-6629-40C9-A9A1-CFF913E10E56}" destId="{29E113C8-5991-47C1-B223-B1C3BAAB086B}" srcOrd="0" destOrd="0" presId="urn:microsoft.com/office/officeart/2005/8/layout/hierarchy4"/>
    <dgm:cxn modelId="{3027EE3A-2BE3-48E4-A5C0-7E89E25791BD}" type="presOf" srcId="{9E0A1EAC-D158-4666-A097-49539B8E1184}" destId="{C1A14075-85EE-40CD-A7B6-EB22EF9FE79F}" srcOrd="0" destOrd="0" presId="urn:microsoft.com/office/officeart/2005/8/layout/hierarchy4"/>
    <dgm:cxn modelId="{AD2FA52C-5820-45DB-8346-2C1F8D624EC8}" srcId="{9E0A1EAC-D158-4666-A097-49539B8E1184}" destId="{DE38A634-065E-4B25-9BD6-4207F3A8D5E7}" srcOrd="0" destOrd="0" parTransId="{F9C73606-DA1A-48B6-9027-0E3F0E12F759}" sibTransId="{F62B9A78-5EC1-498A-AAC5-F5CE094A5C7B}"/>
    <dgm:cxn modelId="{FFD9A0FA-22E1-422F-B09F-CFA5FD7A2FD6}" type="presOf" srcId="{AD2E8BFA-201E-431E-8E28-20B74C309C47}" destId="{0F567B18-95F8-41FD-9958-59BB8EC6E4CE}" srcOrd="0" destOrd="0" presId="urn:microsoft.com/office/officeart/2005/8/layout/hierarchy4"/>
    <dgm:cxn modelId="{712BC06C-A390-475A-ABB0-8E69F9F1498C}" srcId="{232772AF-0411-43A9-9211-3F673B04F6EC}" destId="{1EEF672B-DC9A-4E55-8032-3E7FD6B3F331}" srcOrd="0" destOrd="0" parTransId="{DC04CFEF-70B5-4E10-AF54-7B621F361ACB}" sibTransId="{9B18CFE5-89F6-4C59-B722-B7E9BEBD57EB}"/>
    <dgm:cxn modelId="{E5668F8E-7B28-407F-B5DC-8B4677B5104B}" type="presOf" srcId="{2B39DD91-C2ED-4866-90C2-BEF64FA0474D}" destId="{BC5C3C07-0FAE-427E-A52D-E0F8398D5812}" srcOrd="0" destOrd="0" presId="urn:microsoft.com/office/officeart/2005/8/layout/hierarchy4"/>
    <dgm:cxn modelId="{8AACF6C8-D4F1-402D-966A-8B35273BF586}" type="presParOf" srcId="{0F567B18-95F8-41FD-9958-59BB8EC6E4CE}" destId="{8B0D80BE-F219-4072-A864-CC8F4E7C17D8}" srcOrd="0" destOrd="0" presId="urn:microsoft.com/office/officeart/2005/8/layout/hierarchy4"/>
    <dgm:cxn modelId="{AE8F9A93-A7D2-467F-A506-3BB7F7EEBA99}" type="presParOf" srcId="{8B0D80BE-F219-4072-A864-CC8F4E7C17D8}" destId="{C1A14075-85EE-40CD-A7B6-EB22EF9FE79F}" srcOrd="0" destOrd="0" presId="urn:microsoft.com/office/officeart/2005/8/layout/hierarchy4"/>
    <dgm:cxn modelId="{7E9E24FB-C084-481D-A3B4-377F0E93199E}" type="presParOf" srcId="{8B0D80BE-F219-4072-A864-CC8F4E7C17D8}" destId="{591733F2-2676-4D55-903B-EA2B20EED587}" srcOrd="1" destOrd="0" presId="urn:microsoft.com/office/officeart/2005/8/layout/hierarchy4"/>
    <dgm:cxn modelId="{CBBBB5FD-1E85-4623-A8D7-1B98C2DA9443}" type="presParOf" srcId="{8B0D80BE-F219-4072-A864-CC8F4E7C17D8}" destId="{AFBACE09-0325-4317-8ECC-33F1878E412F}" srcOrd="2" destOrd="0" presId="urn:microsoft.com/office/officeart/2005/8/layout/hierarchy4"/>
    <dgm:cxn modelId="{D05B3A9D-0F5D-4F5B-B620-2CB2C931DB45}" type="presParOf" srcId="{AFBACE09-0325-4317-8ECC-33F1878E412F}" destId="{3FEC5FBB-FA75-4FF3-90A5-A6360B8327DD}" srcOrd="0" destOrd="0" presId="urn:microsoft.com/office/officeart/2005/8/layout/hierarchy4"/>
    <dgm:cxn modelId="{90E9EE45-F3E4-4E8F-80B2-BD4FA20C2146}" type="presParOf" srcId="{3FEC5FBB-FA75-4FF3-90A5-A6360B8327DD}" destId="{4B7F4601-1503-42B3-9105-1663B50F7880}" srcOrd="0" destOrd="0" presId="urn:microsoft.com/office/officeart/2005/8/layout/hierarchy4"/>
    <dgm:cxn modelId="{298415DD-AF85-4A85-9022-B5B76B579DEE}" type="presParOf" srcId="{3FEC5FBB-FA75-4FF3-90A5-A6360B8327DD}" destId="{B5F943FE-CB96-48D8-A75E-E58168C833EF}" srcOrd="1" destOrd="0" presId="urn:microsoft.com/office/officeart/2005/8/layout/hierarchy4"/>
    <dgm:cxn modelId="{347064E6-0474-46F8-BE36-ED4E517C5370}" type="presParOf" srcId="{0F567B18-95F8-41FD-9958-59BB8EC6E4CE}" destId="{70B3F073-1321-42CB-A5DE-2083D95CFEFF}" srcOrd="1" destOrd="0" presId="urn:microsoft.com/office/officeart/2005/8/layout/hierarchy4"/>
    <dgm:cxn modelId="{4030BA78-A9FC-4C2A-BFD6-F061C66A04B8}" type="presParOf" srcId="{0F567B18-95F8-41FD-9958-59BB8EC6E4CE}" destId="{15DBAC29-DA26-4783-93FF-F509402A3F5C}" srcOrd="2" destOrd="0" presId="urn:microsoft.com/office/officeart/2005/8/layout/hierarchy4"/>
    <dgm:cxn modelId="{314F81A1-6D40-48BF-9F43-2A26A8AA816E}" type="presParOf" srcId="{15DBAC29-DA26-4783-93FF-F509402A3F5C}" destId="{CC9DC678-A068-4A20-845B-88DAD40EE0AB}" srcOrd="0" destOrd="0" presId="urn:microsoft.com/office/officeart/2005/8/layout/hierarchy4"/>
    <dgm:cxn modelId="{03A2488A-3713-4818-9174-870DBE628188}" type="presParOf" srcId="{15DBAC29-DA26-4783-93FF-F509402A3F5C}" destId="{8610FFF6-0672-436F-A125-EACA82BBFE63}" srcOrd="1" destOrd="0" presId="urn:microsoft.com/office/officeart/2005/8/layout/hierarchy4"/>
    <dgm:cxn modelId="{43EF39E8-2615-45E2-BF39-861FE831048B}" type="presParOf" srcId="{15DBAC29-DA26-4783-93FF-F509402A3F5C}" destId="{28D2D0F0-29E0-4299-AB06-13D62206C8AF}" srcOrd="2" destOrd="0" presId="urn:microsoft.com/office/officeart/2005/8/layout/hierarchy4"/>
    <dgm:cxn modelId="{57A0F892-064D-4E92-9EE3-8DF15A7F8066}" type="presParOf" srcId="{28D2D0F0-29E0-4299-AB06-13D62206C8AF}" destId="{2A5230F2-8BE8-4DEF-8187-D3A8B79AC7D7}" srcOrd="0" destOrd="0" presId="urn:microsoft.com/office/officeart/2005/8/layout/hierarchy4"/>
    <dgm:cxn modelId="{E313A616-C3DE-4E87-9DF5-6E6DD081C67B}" type="presParOf" srcId="{2A5230F2-8BE8-4DEF-8187-D3A8B79AC7D7}" destId="{BC5C3C07-0FAE-427E-A52D-E0F8398D5812}" srcOrd="0" destOrd="0" presId="urn:microsoft.com/office/officeart/2005/8/layout/hierarchy4"/>
    <dgm:cxn modelId="{67A16E6B-A681-4865-8076-64980DABBA7A}" type="presParOf" srcId="{2A5230F2-8BE8-4DEF-8187-D3A8B79AC7D7}" destId="{558164FE-ED15-4A59-8842-8FB2ABD5AB63}" srcOrd="1" destOrd="0" presId="urn:microsoft.com/office/officeart/2005/8/layout/hierarchy4"/>
    <dgm:cxn modelId="{C5970652-B28C-40C6-9AFA-7ABF739D5F6A}" type="presParOf" srcId="{0F567B18-95F8-41FD-9958-59BB8EC6E4CE}" destId="{DDD5EB0B-A517-4613-AD8C-860CC9E369BE}" srcOrd="3" destOrd="0" presId="urn:microsoft.com/office/officeart/2005/8/layout/hierarchy4"/>
    <dgm:cxn modelId="{AFF43363-2FCC-4E66-B48A-EC6CDF2EC8C8}" type="presParOf" srcId="{0F567B18-95F8-41FD-9958-59BB8EC6E4CE}" destId="{84DD90A0-FF29-425F-A19E-D098A3242D1F}" srcOrd="4" destOrd="0" presId="urn:microsoft.com/office/officeart/2005/8/layout/hierarchy4"/>
    <dgm:cxn modelId="{D4B744EE-2852-415F-B527-E3B80CF72AC5}" type="presParOf" srcId="{84DD90A0-FF29-425F-A19E-D098A3242D1F}" destId="{29E113C8-5991-47C1-B223-B1C3BAAB086B}" srcOrd="0" destOrd="0" presId="urn:microsoft.com/office/officeart/2005/8/layout/hierarchy4"/>
    <dgm:cxn modelId="{A49225B3-CFFF-4D76-ABBC-8807B91A8471}" type="presParOf" srcId="{84DD90A0-FF29-425F-A19E-D098A3242D1F}" destId="{8769B681-0AA6-4807-9D10-25BCFCB89889}" srcOrd="1" destOrd="0" presId="urn:microsoft.com/office/officeart/2005/8/layout/hierarchy4"/>
    <dgm:cxn modelId="{C62AE211-824B-45AA-94B7-315BEB563D46}" type="presParOf" srcId="{84DD90A0-FF29-425F-A19E-D098A3242D1F}" destId="{1784E098-A767-4965-8DE2-D485E66522ED}" srcOrd="2" destOrd="0" presId="urn:microsoft.com/office/officeart/2005/8/layout/hierarchy4"/>
    <dgm:cxn modelId="{B0471AB1-E9E2-4C12-A4AD-500F4C8B8D7B}" type="presParOf" srcId="{1784E098-A767-4965-8DE2-D485E66522ED}" destId="{C4449C7D-D309-4AEC-85C8-83036828850F}" srcOrd="0" destOrd="0" presId="urn:microsoft.com/office/officeart/2005/8/layout/hierarchy4"/>
    <dgm:cxn modelId="{69DBBCFC-32B4-4BDE-89E5-FB824C55646B}" type="presParOf" srcId="{C4449C7D-D309-4AEC-85C8-83036828850F}" destId="{C6F907C2-6E99-4F88-B83C-DD3FC0E86AE1}" srcOrd="0" destOrd="0" presId="urn:microsoft.com/office/officeart/2005/8/layout/hierarchy4"/>
    <dgm:cxn modelId="{B09E5666-3930-40AF-8EAE-6F4842C0BAD8}" type="presParOf" srcId="{C4449C7D-D309-4AEC-85C8-83036828850F}" destId="{BC41C589-5793-4420-AC6C-BAE2DDADE4CA}" srcOrd="1" destOrd="0" presId="urn:microsoft.com/office/officeart/2005/8/layout/hierarchy4"/>
    <dgm:cxn modelId="{55BB06C0-7E23-4C50-8EB1-0010B70A5D67}" type="presParOf" srcId="{0F567B18-95F8-41FD-9958-59BB8EC6E4CE}" destId="{E21AF8DE-1C7C-4E98-BE7D-66B62129C802}" srcOrd="5" destOrd="0" presId="urn:microsoft.com/office/officeart/2005/8/layout/hierarchy4"/>
    <dgm:cxn modelId="{319546E3-14C4-4165-8F00-B54E535D3432}" type="presParOf" srcId="{0F567B18-95F8-41FD-9958-59BB8EC6E4CE}" destId="{83B00AA5-AE28-446A-B8F7-8EBA0F2D141F}" srcOrd="6" destOrd="0" presId="urn:microsoft.com/office/officeart/2005/8/layout/hierarchy4"/>
    <dgm:cxn modelId="{D7E9478D-32C0-40AF-A427-0054399C23AB}" type="presParOf" srcId="{83B00AA5-AE28-446A-B8F7-8EBA0F2D141F}" destId="{E42E212D-7146-4C4F-97DF-EEE53D67FB06}" srcOrd="0" destOrd="0" presId="urn:microsoft.com/office/officeart/2005/8/layout/hierarchy4"/>
    <dgm:cxn modelId="{7126FC5D-03CC-48A5-AABA-CEBC47E3CC6A}" type="presParOf" srcId="{83B00AA5-AE28-446A-B8F7-8EBA0F2D141F}" destId="{A66E9F13-6F9C-402A-899D-E684027F174D}" srcOrd="1" destOrd="0" presId="urn:microsoft.com/office/officeart/2005/8/layout/hierarchy4"/>
    <dgm:cxn modelId="{8EC21430-3805-4A09-9B9F-9B6F14190BE7}" type="presParOf" srcId="{83B00AA5-AE28-446A-B8F7-8EBA0F2D141F}" destId="{8CC37FD7-9F72-4BB0-83F7-9EC6BA20A447}" srcOrd="2" destOrd="0" presId="urn:microsoft.com/office/officeart/2005/8/layout/hierarchy4"/>
    <dgm:cxn modelId="{5E007D05-5025-4DAC-8067-5EE88CBDF056}" type="presParOf" srcId="{8CC37FD7-9F72-4BB0-83F7-9EC6BA20A447}" destId="{03C832AF-ED0C-4FF8-AF49-DB788B5F947F}" srcOrd="0" destOrd="0" presId="urn:microsoft.com/office/officeart/2005/8/layout/hierarchy4"/>
    <dgm:cxn modelId="{B0C8B1D2-9B72-408C-8198-101B7840FB22}" type="presParOf" srcId="{03C832AF-ED0C-4FF8-AF49-DB788B5F947F}" destId="{CD7F72AE-F717-4679-909D-6878D799381D}" srcOrd="0" destOrd="0" presId="urn:microsoft.com/office/officeart/2005/8/layout/hierarchy4"/>
    <dgm:cxn modelId="{90629C3B-B548-4720-A6B7-C67EF8C8D1B5}" type="presParOf" srcId="{03C832AF-ED0C-4FF8-AF49-DB788B5F947F}" destId="{2875A51B-10F4-453C-9D8F-E8E63C8EC80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B435FA-63D2-4C06-A0BF-7FDD94812C47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B1A68812-B972-4987-93C6-D67FE357C569}">
      <dgm:prSet phldrT="[Text]"/>
      <dgm:spPr/>
      <dgm:t>
        <a:bodyPr/>
        <a:lstStyle/>
        <a:p>
          <a:pPr rtl="1"/>
          <a:r>
            <a:rPr lang="ar-SA" dirty="0" smtClean="0"/>
            <a:t>من 15 سنة حتى .........</a:t>
          </a:r>
          <a:endParaRPr lang="ar-EG" dirty="0"/>
        </a:p>
      </dgm:t>
    </dgm:pt>
    <dgm:pt modelId="{43D8B8C8-3CD5-4C22-A35A-22C33221A0E5}" type="parTrans" cxnId="{AF69DDB2-E71C-4F49-8BF2-254066A98AE0}">
      <dgm:prSet/>
      <dgm:spPr/>
      <dgm:t>
        <a:bodyPr/>
        <a:lstStyle/>
        <a:p>
          <a:pPr rtl="1"/>
          <a:endParaRPr lang="ar-EG"/>
        </a:p>
      </dgm:t>
    </dgm:pt>
    <dgm:pt modelId="{0EADD3DE-1B90-4AAD-B5CB-3A593197BB06}" type="sibTrans" cxnId="{AF69DDB2-E71C-4F49-8BF2-254066A98AE0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</dgm:spPr>
      <dgm:t>
        <a:bodyPr/>
        <a:lstStyle/>
        <a:p>
          <a:pPr rtl="1"/>
          <a:endParaRPr lang="ar-EG"/>
        </a:p>
      </dgm:t>
    </dgm:pt>
    <dgm:pt modelId="{713F18A6-5489-4BB7-BADE-CA64D38554AC}">
      <dgm:prSet phldrT="[Text]"/>
      <dgm:spPr/>
      <dgm:t>
        <a:bodyPr/>
        <a:lstStyle/>
        <a:p>
          <a:pPr rtl="1"/>
          <a:r>
            <a:rPr lang="ar-SA" dirty="0" smtClean="0"/>
            <a:t>يجوز أن يكون حاصل على ابتدائية</a:t>
          </a:r>
          <a:endParaRPr lang="ar-EG" dirty="0"/>
        </a:p>
      </dgm:t>
    </dgm:pt>
    <dgm:pt modelId="{A9367239-9ABB-4F13-A547-349C48134344}" type="parTrans" cxnId="{CE77ACE5-BA24-4D65-BDE6-BFFF2792EF78}">
      <dgm:prSet/>
      <dgm:spPr/>
      <dgm:t>
        <a:bodyPr/>
        <a:lstStyle/>
        <a:p>
          <a:pPr rtl="1"/>
          <a:endParaRPr lang="ar-EG"/>
        </a:p>
      </dgm:t>
    </dgm:pt>
    <dgm:pt modelId="{8B4A3526-D6C8-4DC0-A75C-A939F09F5BD3}" type="sibTrans" cxnId="{CE77ACE5-BA24-4D65-BDE6-BFFF2792EF78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pPr rtl="1"/>
          <a:endParaRPr lang="ar-EG"/>
        </a:p>
      </dgm:t>
    </dgm:pt>
    <dgm:pt modelId="{03488435-9A62-43EA-A052-56CECC0FD983}" type="pres">
      <dgm:prSet presAssocID="{1AB435FA-63D2-4C06-A0BF-7FDD94812C4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83E0559F-79AB-4ED6-9D75-69F074F1C4AE}" type="pres">
      <dgm:prSet presAssocID="{1AB435FA-63D2-4C06-A0BF-7FDD94812C47}" presName="dot1" presStyleLbl="alignNode1" presStyleIdx="0" presStyleCnt="10"/>
      <dgm:spPr/>
    </dgm:pt>
    <dgm:pt modelId="{DB771B71-7B6C-490E-AF61-3004A421EF93}" type="pres">
      <dgm:prSet presAssocID="{1AB435FA-63D2-4C06-A0BF-7FDD94812C47}" presName="dot2" presStyleLbl="alignNode1" presStyleIdx="1" presStyleCnt="10"/>
      <dgm:spPr/>
    </dgm:pt>
    <dgm:pt modelId="{A9BF96C6-341E-4831-9468-A46443482677}" type="pres">
      <dgm:prSet presAssocID="{1AB435FA-63D2-4C06-A0BF-7FDD94812C47}" presName="dot3" presStyleLbl="alignNode1" presStyleIdx="2" presStyleCnt="10"/>
      <dgm:spPr/>
    </dgm:pt>
    <dgm:pt modelId="{E2F34CCF-27D7-40C0-A9D4-45903D0658C3}" type="pres">
      <dgm:prSet presAssocID="{1AB435FA-63D2-4C06-A0BF-7FDD94812C47}" presName="dotArrow1" presStyleLbl="alignNode1" presStyleIdx="3" presStyleCnt="10"/>
      <dgm:spPr/>
    </dgm:pt>
    <dgm:pt modelId="{732110E2-ADDF-4C03-B570-AF966E12E198}" type="pres">
      <dgm:prSet presAssocID="{1AB435FA-63D2-4C06-A0BF-7FDD94812C47}" presName="dotArrow2" presStyleLbl="alignNode1" presStyleIdx="4" presStyleCnt="10"/>
      <dgm:spPr/>
    </dgm:pt>
    <dgm:pt modelId="{38FF4FC1-3312-42AE-8D9F-A5B7EDFCF332}" type="pres">
      <dgm:prSet presAssocID="{1AB435FA-63D2-4C06-A0BF-7FDD94812C47}" presName="dotArrow3" presStyleLbl="alignNode1" presStyleIdx="5" presStyleCnt="10"/>
      <dgm:spPr/>
    </dgm:pt>
    <dgm:pt modelId="{6DC66003-BC58-437A-A37C-A550060B8734}" type="pres">
      <dgm:prSet presAssocID="{1AB435FA-63D2-4C06-A0BF-7FDD94812C47}" presName="dotArrow4" presStyleLbl="alignNode1" presStyleIdx="6" presStyleCnt="10"/>
      <dgm:spPr/>
    </dgm:pt>
    <dgm:pt modelId="{68DFC20E-44F9-4635-8A7A-F1448839E042}" type="pres">
      <dgm:prSet presAssocID="{1AB435FA-63D2-4C06-A0BF-7FDD94812C47}" presName="dotArrow5" presStyleLbl="alignNode1" presStyleIdx="7" presStyleCnt="10"/>
      <dgm:spPr/>
    </dgm:pt>
    <dgm:pt modelId="{4DC562C3-31A7-4018-B312-C541C4F8D0C3}" type="pres">
      <dgm:prSet presAssocID="{1AB435FA-63D2-4C06-A0BF-7FDD94812C47}" presName="dotArrow6" presStyleLbl="alignNode1" presStyleIdx="8" presStyleCnt="10"/>
      <dgm:spPr/>
    </dgm:pt>
    <dgm:pt modelId="{5EC7093C-B075-4C8B-B469-1E6B549380D2}" type="pres">
      <dgm:prSet presAssocID="{1AB435FA-63D2-4C06-A0BF-7FDD94812C47}" presName="dotArrow7" presStyleLbl="alignNode1" presStyleIdx="9" presStyleCnt="10"/>
      <dgm:spPr/>
    </dgm:pt>
    <dgm:pt modelId="{BEE3E718-FCD2-4315-89D2-BB0383CB4201}" type="pres">
      <dgm:prSet presAssocID="{B1A68812-B972-4987-93C6-D67FE357C569}" presName="parTx1" presStyleLbl="node1" presStyleIdx="0" presStyleCnt="2"/>
      <dgm:spPr/>
      <dgm:t>
        <a:bodyPr/>
        <a:lstStyle/>
        <a:p>
          <a:pPr rtl="1"/>
          <a:endParaRPr lang="ar-EG"/>
        </a:p>
      </dgm:t>
    </dgm:pt>
    <dgm:pt modelId="{16E3F846-4062-43F5-B57F-04A27F860489}" type="pres">
      <dgm:prSet presAssocID="{0EADD3DE-1B90-4AAD-B5CB-3A593197BB06}" presName="picture1" presStyleCnt="0"/>
      <dgm:spPr/>
    </dgm:pt>
    <dgm:pt modelId="{18272B80-1B81-4FAC-8786-AC544C021613}" type="pres">
      <dgm:prSet presAssocID="{0EADD3DE-1B90-4AAD-B5CB-3A593197BB06}" presName="imageRepeatNode" presStyleLbl="fgImgPlace1" presStyleIdx="0" presStyleCnt="2"/>
      <dgm:spPr/>
      <dgm:t>
        <a:bodyPr/>
        <a:lstStyle/>
        <a:p>
          <a:pPr rtl="1"/>
          <a:endParaRPr lang="ar-EG"/>
        </a:p>
      </dgm:t>
    </dgm:pt>
    <dgm:pt modelId="{75C4A4DD-9F3B-4243-8782-892F3388631D}" type="pres">
      <dgm:prSet presAssocID="{713F18A6-5489-4BB7-BADE-CA64D38554AC}" presName="parTx2" presStyleLbl="node1" presStyleIdx="1" presStyleCnt="2"/>
      <dgm:spPr/>
      <dgm:t>
        <a:bodyPr/>
        <a:lstStyle/>
        <a:p>
          <a:pPr rtl="1"/>
          <a:endParaRPr lang="ar-EG"/>
        </a:p>
      </dgm:t>
    </dgm:pt>
    <dgm:pt modelId="{A0A9EE8B-ED8E-4D6E-B8E0-4436E2E13C9A}" type="pres">
      <dgm:prSet presAssocID="{8B4A3526-D6C8-4DC0-A75C-A939F09F5BD3}" presName="picture2" presStyleCnt="0"/>
      <dgm:spPr/>
    </dgm:pt>
    <dgm:pt modelId="{0BD0E5D2-CC3C-4300-A76F-3885DC836B7A}" type="pres">
      <dgm:prSet presAssocID="{8B4A3526-D6C8-4DC0-A75C-A939F09F5BD3}" presName="imageRepeatNode" presStyleLbl="fgImgPlace1" presStyleIdx="1" presStyleCnt="2"/>
      <dgm:spPr/>
      <dgm:t>
        <a:bodyPr/>
        <a:lstStyle/>
        <a:p>
          <a:pPr rtl="1"/>
          <a:endParaRPr lang="ar-EG"/>
        </a:p>
      </dgm:t>
    </dgm:pt>
  </dgm:ptLst>
  <dgm:cxnLst>
    <dgm:cxn modelId="{AF69DDB2-E71C-4F49-8BF2-254066A98AE0}" srcId="{1AB435FA-63D2-4C06-A0BF-7FDD94812C47}" destId="{B1A68812-B972-4987-93C6-D67FE357C569}" srcOrd="0" destOrd="0" parTransId="{43D8B8C8-3CD5-4C22-A35A-22C33221A0E5}" sibTransId="{0EADD3DE-1B90-4AAD-B5CB-3A593197BB06}"/>
    <dgm:cxn modelId="{CE77ACE5-BA24-4D65-BDE6-BFFF2792EF78}" srcId="{1AB435FA-63D2-4C06-A0BF-7FDD94812C47}" destId="{713F18A6-5489-4BB7-BADE-CA64D38554AC}" srcOrd="1" destOrd="0" parTransId="{A9367239-9ABB-4F13-A547-349C48134344}" sibTransId="{8B4A3526-D6C8-4DC0-A75C-A939F09F5BD3}"/>
    <dgm:cxn modelId="{04627E9D-2FB7-4A15-8369-76C702EBE068}" type="presOf" srcId="{0EADD3DE-1B90-4AAD-B5CB-3A593197BB06}" destId="{18272B80-1B81-4FAC-8786-AC544C021613}" srcOrd="0" destOrd="0" presId="urn:microsoft.com/office/officeart/2008/layout/AscendingPictureAccentProcess"/>
    <dgm:cxn modelId="{86150BA5-22A5-457E-9395-5C80149CEAE9}" type="presOf" srcId="{1AB435FA-63D2-4C06-A0BF-7FDD94812C47}" destId="{03488435-9A62-43EA-A052-56CECC0FD983}" srcOrd="0" destOrd="0" presId="urn:microsoft.com/office/officeart/2008/layout/AscendingPictureAccentProcess"/>
    <dgm:cxn modelId="{BB8F9C61-0D2D-445C-8ACD-25CF5FC35804}" type="presOf" srcId="{713F18A6-5489-4BB7-BADE-CA64D38554AC}" destId="{75C4A4DD-9F3B-4243-8782-892F3388631D}" srcOrd="0" destOrd="0" presId="urn:microsoft.com/office/officeart/2008/layout/AscendingPictureAccentProcess"/>
    <dgm:cxn modelId="{FE39A89E-3C69-4F8F-9046-B4FEBFA5E793}" type="presOf" srcId="{8B4A3526-D6C8-4DC0-A75C-A939F09F5BD3}" destId="{0BD0E5D2-CC3C-4300-A76F-3885DC836B7A}" srcOrd="0" destOrd="0" presId="urn:microsoft.com/office/officeart/2008/layout/AscendingPictureAccentProcess"/>
    <dgm:cxn modelId="{70E8DD6A-AD3A-4970-ACD3-08721E3DEF06}" type="presOf" srcId="{B1A68812-B972-4987-93C6-D67FE357C569}" destId="{BEE3E718-FCD2-4315-89D2-BB0383CB4201}" srcOrd="0" destOrd="0" presId="urn:microsoft.com/office/officeart/2008/layout/AscendingPictureAccentProcess"/>
    <dgm:cxn modelId="{49F2FC6B-6359-4038-9939-A2A91148F08F}" type="presParOf" srcId="{03488435-9A62-43EA-A052-56CECC0FD983}" destId="{83E0559F-79AB-4ED6-9D75-69F074F1C4AE}" srcOrd="0" destOrd="0" presId="urn:microsoft.com/office/officeart/2008/layout/AscendingPictureAccentProcess"/>
    <dgm:cxn modelId="{7E02DEDD-A442-4E7E-8B47-ACC4914D63AD}" type="presParOf" srcId="{03488435-9A62-43EA-A052-56CECC0FD983}" destId="{DB771B71-7B6C-490E-AF61-3004A421EF93}" srcOrd="1" destOrd="0" presId="urn:microsoft.com/office/officeart/2008/layout/AscendingPictureAccentProcess"/>
    <dgm:cxn modelId="{E8818EAF-222F-4932-888E-E7C3AF725A72}" type="presParOf" srcId="{03488435-9A62-43EA-A052-56CECC0FD983}" destId="{A9BF96C6-341E-4831-9468-A46443482677}" srcOrd="2" destOrd="0" presId="urn:microsoft.com/office/officeart/2008/layout/AscendingPictureAccentProcess"/>
    <dgm:cxn modelId="{090E5BA4-6F68-4DB0-9BBD-A39003A0A95A}" type="presParOf" srcId="{03488435-9A62-43EA-A052-56CECC0FD983}" destId="{E2F34CCF-27D7-40C0-A9D4-45903D0658C3}" srcOrd="3" destOrd="0" presId="urn:microsoft.com/office/officeart/2008/layout/AscendingPictureAccentProcess"/>
    <dgm:cxn modelId="{6126D2D9-4055-42C9-AC3C-CA2F5C5BA4C6}" type="presParOf" srcId="{03488435-9A62-43EA-A052-56CECC0FD983}" destId="{732110E2-ADDF-4C03-B570-AF966E12E198}" srcOrd="4" destOrd="0" presId="urn:microsoft.com/office/officeart/2008/layout/AscendingPictureAccentProcess"/>
    <dgm:cxn modelId="{8F29E885-27E3-43F8-9243-E0A88EAC7A2A}" type="presParOf" srcId="{03488435-9A62-43EA-A052-56CECC0FD983}" destId="{38FF4FC1-3312-42AE-8D9F-A5B7EDFCF332}" srcOrd="5" destOrd="0" presId="urn:microsoft.com/office/officeart/2008/layout/AscendingPictureAccentProcess"/>
    <dgm:cxn modelId="{422B4057-A6BD-4DFC-AC01-D80FFB00772E}" type="presParOf" srcId="{03488435-9A62-43EA-A052-56CECC0FD983}" destId="{6DC66003-BC58-437A-A37C-A550060B8734}" srcOrd="6" destOrd="0" presId="urn:microsoft.com/office/officeart/2008/layout/AscendingPictureAccentProcess"/>
    <dgm:cxn modelId="{24C9A2E9-D83C-4857-8767-CCB35F4AB7C2}" type="presParOf" srcId="{03488435-9A62-43EA-A052-56CECC0FD983}" destId="{68DFC20E-44F9-4635-8A7A-F1448839E042}" srcOrd="7" destOrd="0" presId="urn:microsoft.com/office/officeart/2008/layout/AscendingPictureAccentProcess"/>
    <dgm:cxn modelId="{6AC38E42-34FD-466D-813A-51FC20B2DDF1}" type="presParOf" srcId="{03488435-9A62-43EA-A052-56CECC0FD983}" destId="{4DC562C3-31A7-4018-B312-C541C4F8D0C3}" srcOrd="8" destOrd="0" presId="urn:microsoft.com/office/officeart/2008/layout/AscendingPictureAccentProcess"/>
    <dgm:cxn modelId="{AF441EBF-C07C-41CA-896B-91E54F3F49B2}" type="presParOf" srcId="{03488435-9A62-43EA-A052-56CECC0FD983}" destId="{5EC7093C-B075-4C8B-B469-1E6B549380D2}" srcOrd="9" destOrd="0" presId="urn:microsoft.com/office/officeart/2008/layout/AscendingPictureAccentProcess"/>
    <dgm:cxn modelId="{FD7C18D7-68DA-4EA8-9C38-4A92E2EEB8DE}" type="presParOf" srcId="{03488435-9A62-43EA-A052-56CECC0FD983}" destId="{BEE3E718-FCD2-4315-89D2-BB0383CB4201}" srcOrd="10" destOrd="0" presId="urn:microsoft.com/office/officeart/2008/layout/AscendingPictureAccentProcess"/>
    <dgm:cxn modelId="{CA1F41E3-9265-44B9-87BD-6E06E09F1461}" type="presParOf" srcId="{03488435-9A62-43EA-A052-56CECC0FD983}" destId="{16E3F846-4062-43F5-B57F-04A27F860489}" srcOrd="11" destOrd="0" presId="urn:microsoft.com/office/officeart/2008/layout/AscendingPictureAccentProcess"/>
    <dgm:cxn modelId="{C3ED94AF-2C20-4D81-909D-CE762D09A4FA}" type="presParOf" srcId="{16E3F846-4062-43F5-B57F-04A27F860489}" destId="{18272B80-1B81-4FAC-8786-AC544C021613}" srcOrd="0" destOrd="0" presId="urn:microsoft.com/office/officeart/2008/layout/AscendingPictureAccentProcess"/>
    <dgm:cxn modelId="{B614441A-4221-4E15-B960-842B8693A46C}" type="presParOf" srcId="{03488435-9A62-43EA-A052-56CECC0FD983}" destId="{75C4A4DD-9F3B-4243-8782-892F3388631D}" srcOrd="12" destOrd="0" presId="urn:microsoft.com/office/officeart/2008/layout/AscendingPictureAccentProcess"/>
    <dgm:cxn modelId="{6C945082-B5AF-45AF-90E1-DBA7E7F5DBE4}" type="presParOf" srcId="{03488435-9A62-43EA-A052-56CECC0FD983}" destId="{A0A9EE8B-ED8E-4D6E-B8E0-4436E2E13C9A}" srcOrd="13" destOrd="0" presId="urn:microsoft.com/office/officeart/2008/layout/AscendingPictureAccentProcess"/>
    <dgm:cxn modelId="{3178F08A-A7F0-490A-941A-39E29A9EEFFF}" type="presParOf" srcId="{A0A9EE8B-ED8E-4D6E-B8E0-4436E2E13C9A}" destId="{0BD0E5D2-CC3C-4300-A76F-3885DC836B7A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0304E6-623A-446B-855B-DE6E260F219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5380879F-618A-42B4-AA67-4B1CBC7DF478}">
      <dgm:prSet phldrT="[Text]" custT="1"/>
      <dgm:spPr/>
      <dgm:t>
        <a:bodyPr/>
        <a:lstStyle/>
        <a:p>
          <a:pPr rtl="1"/>
          <a:r>
            <a:rPr lang="ar-EG" sz="2000" b="1" dirty="0" smtClean="0"/>
            <a:t>تحديد الأميين</a:t>
          </a:r>
          <a:endParaRPr lang="ar-EG" sz="2000" b="1" dirty="0"/>
        </a:p>
      </dgm:t>
    </dgm:pt>
    <dgm:pt modelId="{CB5766EA-58A6-4D4E-9AAE-C8DE09F28EDF}" type="parTrans" cxnId="{A6B53A61-7958-4190-A3B7-50A9AD4C436C}">
      <dgm:prSet/>
      <dgm:spPr/>
      <dgm:t>
        <a:bodyPr/>
        <a:lstStyle/>
        <a:p>
          <a:pPr rtl="1"/>
          <a:endParaRPr lang="ar-EG"/>
        </a:p>
      </dgm:t>
    </dgm:pt>
    <dgm:pt modelId="{1B926ABE-93B1-4C5A-B7B8-E3C92AB139B1}" type="sibTrans" cxnId="{A6B53A61-7958-4190-A3B7-50A9AD4C436C}">
      <dgm:prSet/>
      <dgm:spPr/>
      <dgm:t>
        <a:bodyPr/>
        <a:lstStyle/>
        <a:p>
          <a:pPr rtl="1"/>
          <a:endParaRPr lang="ar-EG" sz="1800" b="1"/>
        </a:p>
      </dgm:t>
    </dgm:pt>
    <dgm:pt modelId="{78CD13D4-0E18-4EAB-8D26-8A880D517E10}">
      <dgm:prSet phldrT="[Text]" custT="1"/>
      <dgm:spPr/>
      <dgm:t>
        <a:bodyPr/>
        <a:lstStyle/>
        <a:p>
          <a:pPr rtl="1"/>
          <a:r>
            <a:rPr lang="ar-EG" sz="1200" b="1" dirty="0" smtClean="0"/>
            <a:t>يتم تحديد الأميين ضمن المنطقة السكنية للطالب</a:t>
          </a:r>
          <a:endParaRPr lang="ar-EG" sz="1200" b="1" dirty="0"/>
        </a:p>
      </dgm:t>
    </dgm:pt>
    <dgm:pt modelId="{2AA18BFD-8A12-4C78-90B8-D97380801FEB}" type="parTrans" cxnId="{66546246-5ACD-474F-A799-BDA23AFB8C84}">
      <dgm:prSet/>
      <dgm:spPr/>
      <dgm:t>
        <a:bodyPr/>
        <a:lstStyle/>
        <a:p>
          <a:pPr rtl="1"/>
          <a:endParaRPr lang="ar-EG"/>
        </a:p>
      </dgm:t>
    </dgm:pt>
    <dgm:pt modelId="{18712EB9-C32A-4B3C-9FCF-0929412C3F85}" type="sibTrans" cxnId="{66546246-5ACD-474F-A799-BDA23AFB8C84}">
      <dgm:prSet/>
      <dgm:spPr/>
      <dgm:t>
        <a:bodyPr/>
        <a:lstStyle/>
        <a:p>
          <a:pPr rtl="1"/>
          <a:endParaRPr lang="ar-EG"/>
        </a:p>
      </dgm:t>
    </dgm:pt>
    <dgm:pt modelId="{F4E4D2CD-45CE-4B89-BE96-CB1896057AE6}">
      <dgm:prSet phldrT="[Text]" custT="1"/>
      <dgm:spPr/>
      <dgm:t>
        <a:bodyPr/>
        <a:lstStyle/>
        <a:p>
          <a:pPr rtl="1"/>
          <a:r>
            <a:rPr lang="ar-EG" sz="2000" b="1" dirty="0" smtClean="0"/>
            <a:t>تجهيز المستندات اللازمة للتسجيل</a:t>
          </a:r>
          <a:endParaRPr lang="ar-EG" sz="2000" b="1" dirty="0"/>
        </a:p>
      </dgm:t>
    </dgm:pt>
    <dgm:pt modelId="{150033BB-EC2F-455E-8083-4F59D7DE3BF5}" type="parTrans" cxnId="{02DBE212-A1CD-49D7-A33C-1CD1B5C5E866}">
      <dgm:prSet/>
      <dgm:spPr/>
      <dgm:t>
        <a:bodyPr/>
        <a:lstStyle/>
        <a:p>
          <a:pPr rtl="1"/>
          <a:endParaRPr lang="ar-EG"/>
        </a:p>
      </dgm:t>
    </dgm:pt>
    <dgm:pt modelId="{FBFDF9D6-6352-4F0C-BFA0-4187F3AB1082}" type="sibTrans" cxnId="{02DBE212-A1CD-49D7-A33C-1CD1B5C5E866}">
      <dgm:prSet/>
      <dgm:spPr/>
      <dgm:t>
        <a:bodyPr/>
        <a:lstStyle/>
        <a:p>
          <a:pPr rtl="1"/>
          <a:endParaRPr lang="ar-EG" sz="1800" b="1"/>
        </a:p>
      </dgm:t>
    </dgm:pt>
    <dgm:pt modelId="{DD992D5A-FF1A-45CD-BE78-AEA4F699959D}">
      <dgm:prSet phldrT="[Text]" custT="1"/>
      <dgm:spPr/>
      <dgm:t>
        <a:bodyPr/>
        <a:lstStyle/>
        <a:p>
          <a:pPr rtl="1"/>
          <a:r>
            <a:rPr lang="ar-EG" sz="1200" b="1" dirty="0" smtClean="0"/>
            <a:t>الأرقام القومية للأميين </a:t>
          </a:r>
          <a:endParaRPr lang="ar-EG" sz="1200" b="1" dirty="0"/>
        </a:p>
      </dgm:t>
    </dgm:pt>
    <dgm:pt modelId="{C2661A43-B779-4DE6-9ED1-FFEA07537224}" type="parTrans" cxnId="{575A0E48-4858-49E7-A264-2CB066D39E22}">
      <dgm:prSet/>
      <dgm:spPr/>
      <dgm:t>
        <a:bodyPr/>
        <a:lstStyle/>
        <a:p>
          <a:pPr rtl="1"/>
          <a:endParaRPr lang="ar-EG"/>
        </a:p>
      </dgm:t>
    </dgm:pt>
    <dgm:pt modelId="{C1AE59DE-F7EB-4CA2-A744-115FA746AFD3}" type="sibTrans" cxnId="{575A0E48-4858-49E7-A264-2CB066D39E22}">
      <dgm:prSet/>
      <dgm:spPr/>
      <dgm:t>
        <a:bodyPr/>
        <a:lstStyle/>
        <a:p>
          <a:pPr rtl="1"/>
          <a:endParaRPr lang="ar-EG"/>
        </a:p>
      </dgm:t>
    </dgm:pt>
    <dgm:pt modelId="{C1A95C7C-D72F-4B82-979F-5D87FE526ADA}">
      <dgm:prSet phldrT="[Text]" custT="1"/>
      <dgm:spPr/>
      <dgm:t>
        <a:bodyPr/>
        <a:lstStyle/>
        <a:p>
          <a:pPr rtl="1"/>
          <a:r>
            <a:rPr lang="ar-EG" sz="2000" b="1" dirty="0" smtClean="0"/>
            <a:t>الفلترة</a:t>
          </a:r>
          <a:endParaRPr lang="ar-EG" sz="2000" b="1" dirty="0"/>
        </a:p>
      </dgm:t>
    </dgm:pt>
    <dgm:pt modelId="{B833393B-CE47-4740-BF33-AB6BE5DC9240}" type="parTrans" cxnId="{FA0CE8D1-8426-4D60-B2C4-C2E4135CB52C}">
      <dgm:prSet/>
      <dgm:spPr/>
      <dgm:t>
        <a:bodyPr/>
        <a:lstStyle/>
        <a:p>
          <a:pPr rtl="1"/>
          <a:endParaRPr lang="ar-EG"/>
        </a:p>
      </dgm:t>
    </dgm:pt>
    <dgm:pt modelId="{F0DA84C1-37DE-4E3B-99EE-7A0755E3C6E3}" type="sibTrans" cxnId="{FA0CE8D1-8426-4D60-B2C4-C2E4135CB52C}">
      <dgm:prSet/>
      <dgm:spPr/>
      <dgm:t>
        <a:bodyPr/>
        <a:lstStyle/>
        <a:p>
          <a:pPr rtl="1"/>
          <a:endParaRPr lang="ar-EG" sz="1800" b="1"/>
        </a:p>
      </dgm:t>
    </dgm:pt>
    <dgm:pt modelId="{48B30B50-1D52-4E68-A4FD-87E3E49B53A7}">
      <dgm:prSet phldrT="[Text]" custT="1"/>
      <dgm:spPr/>
      <dgm:t>
        <a:bodyPr/>
        <a:lstStyle/>
        <a:p>
          <a:pPr rtl="1"/>
          <a:r>
            <a:rPr lang="ar-EG" sz="1200" b="1" dirty="0" smtClean="0"/>
            <a:t>التوجة إلي مكتب محو الأمية وتعليم الكبار بالمنطقة وتسليم صور الأرقام القومية واثبات القيد لإجراء عملية الفلترة.</a:t>
          </a:r>
          <a:endParaRPr lang="ar-EG" sz="1200" b="1" dirty="0"/>
        </a:p>
      </dgm:t>
    </dgm:pt>
    <dgm:pt modelId="{FA98DC99-77DB-45EF-B5F1-8474F886A1CE}" type="parTrans" cxnId="{1F296475-6365-4893-AAD8-C9921A859308}">
      <dgm:prSet/>
      <dgm:spPr/>
      <dgm:t>
        <a:bodyPr/>
        <a:lstStyle/>
        <a:p>
          <a:pPr rtl="1"/>
          <a:endParaRPr lang="ar-EG"/>
        </a:p>
      </dgm:t>
    </dgm:pt>
    <dgm:pt modelId="{1FC9A15E-B794-4A1D-AC41-8603E341ABCB}" type="sibTrans" cxnId="{1F296475-6365-4893-AAD8-C9921A859308}">
      <dgm:prSet/>
      <dgm:spPr/>
      <dgm:t>
        <a:bodyPr/>
        <a:lstStyle/>
        <a:p>
          <a:pPr rtl="1"/>
          <a:endParaRPr lang="ar-EG"/>
        </a:p>
      </dgm:t>
    </dgm:pt>
    <dgm:pt modelId="{0505EA54-CC89-47D4-B846-B98E9D50F546}">
      <dgm:prSet custT="1"/>
      <dgm:spPr/>
      <dgm:t>
        <a:bodyPr/>
        <a:lstStyle/>
        <a:p>
          <a:pPr rtl="1"/>
          <a:endParaRPr lang="ar-EG" sz="1200" b="1" dirty="0"/>
        </a:p>
      </dgm:t>
    </dgm:pt>
    <dgm:pt modelId="{9056DB80-24A9-4554-B115-3DE909682FA2}" type="parTrans" cxnId="{5B5429E3-9916-4B5E-979E-5622BBE5ABEC}">
      <dgm:prSet/>
      <dgm:spPr/>
      <dgm:t>
        <a:bodyPr/>
        <a:lstStyle/>
        <a:p>
          <a:pPr rtl="1"/>
          <a:endParaRPr lang="ar-EG"/>
        </a:p>
      </dgm:t>
    </dgm:pt>
    <dgm:pt modelId="{B7839F67-1F4C-4EF5-B043-375E431A24D9}" type="sibTrans" cxnId="{5B5429E3-9916-4B5E-979E-5622BBE5ABEC}">
      <dgm:prSet/>
      <dgm:spPr/>
      <dgm:t>
        <a:bodyPr/>
        <a:lstStyle/>
        <a:p>
          <a:pPr rtl="1"/>
          <a:endParaRPr lang="ar-EG"/>
        </a:p>
      </dgm:t>
    </dgm:pt>
    <dgm:pt modelId="{0B16561B-CF5B-4080-90F4-5776DA76D1CA}">
      <dgm:prSet custT="1"/>
      <dgm:spPr/>
      <dgm:t>
        <a:bodyPr/>
        <a:lstStyle/>
        <a:p>
          <a:pPr rtl="1"/>
          <a:r>
            <a:rPr lang="ar-EG" sz="1200" b="1" dirty="0" smtClean="0"/>
            <a:t>من خلال</a:t>
          </a:r>
          <a:r>
            <a:rPr lang="en-US" sz="1200" b="1" dirty="0" smtClean="0"/>
            <a:t>CD </a:t>
          </a:r>
          <a:r>
            <a:rPr lang="ar-EG" sz="1200" b="1" dirty="0" smtClean="0"/>
            <a:t>لدي وكيل الكلية لخدمة المجتمع وتنمية البيئة.</a:t>
          </a:r>
          <a:endParaRPr lang="en-GB" sz="1200" b="1" dirty="0">
            <a:latin typeface="Noto Sans" panose="020B0502040504020204" pitchFamily="34"/>
            <a:ea typeface="Noto Sans" panose="020B0502040504020204" pitchFamily="34"/>
            <a:cs typeface="Noto Sans" panose="020B0502040504020204" pitchFamily="34"/>
          </a:endParaRPr>
        </a:p>
      </dgm:t>
    </dgm:pt>
    <dgm:pt modelId="{84D889EF-3A9B-4228-8117-2C439D3DE5F9}" type="parTrans" cxnId="{71C2E9DF-88AF-4BAF-8F03-18E81A28E09E}">
      <dgm:prSet/>
      <dgm:spPr/>
      <dgm:t>
        <a:bodyPr/>
        <a:lstStyle/>
        <a:p>
          <a:pPr rtl="1"/>
          <a:endParaRPr lang="ar-EG"/>
        </a:p>
      </dgm:t>
    </dgm:pt>
    <dgm:pt modelId="{AFB9D6E8-A343-4A20-8701-9E0E6509CEE1}" type="sibTrans" cxnId="{71C2E9DF-88AF-4BAF-8F03-18E81A28E09E}">
      <dgm:prSet/>
      <dgm:spPr/>
      <dgm:t>
        <a:bodyPr/>
        <a:lstStyle/>
        <a:p>
          <a:pPr rtl="1"/>
          <a:endParaRPr lang="ar-EG"/>
        </a:p>
      </dgm:t>
    </dgm:pt>
    <dgm:pt modelId="{0C971E2C-4D2C-4FBF-BC74-6EEF0F63FD2D}">
      <dgm:prSet custT="1"/>
      <dgm:spPr/>
      <dgm:t>
        <a:bodyPr/>
        <a:lstStyle/>
        <a:p>
          <a:pPr rtl="1"/>
          <a:endParaRPr lang="ar-EG" sz="1200" b="1" dirty="0"/>
        </a:p>
      </dgm:t>
    </dgm:pt>
    <dgm:pt modelId="{B59C46EA-56AE-4388-83C5-F096DA75CE61}" type="parTrans" cxnId="{49094136-4528-4740-A2F1-66CB024B71F5}">
      <dgm:prSet/>
      <dgm:spPr/>
      <dgm:t>
        <a:bodyPr/>
        <a:lstStyle/>
        <a:p>
          <a:pPr rtl="1"/>
          <a:endParaRPr lang="ar-EG"/>
        </a:p>
      </dgm:t>
    </dgm:pt>
    <dgm:pt modelId="{DC2163D0-BE27-4C26-9D62-B222F9AC3641}" type="sibTrans" cxnId="{49094136-4528-4740-A2F1-66CB024B71F5}">
      <dgm:prSet/>
      <dgm:spPr/>
      <dgm:t>
        <a:bodyPr/>
        <a:lstStyle/>
        <a:p>
          <a:pPr rtl="1"/>
          <a:endParaRPr lang="ar-EG"/>
        </a:p>
      </dgm:t>
    </dgm:pt>
    <dgm:pt modelId="{A40CD8D7-7C94-4AFE-A261-48B8E77E4654}">
      <dgm:prSet custT="1"/>
      <dgm:spPr/>
      <dgm:t>
        <a:bodyPr/>
        <a:lstStyle/>
        <a:p>
          <a:pPr rtl="1"/>
          <a:r>
            <a:rPr lang="ar-EG" sz="1200" b="1" dirty="0" smtClean="0"/>
            <a:t>إثبات قيد من الكلية.</a:t>
          </a:r>
          <a:endParaRPr lang="en-GB" sz="1200" b="1" dirty="0">
            <a:latin typeface="Noto Sans" panose="020B0502040504020204" pitchFamily="34"/>
            <a:ea typeface="Noto Sans" panose="020B0502040504020204" pitchFamily="34"/>
            <a:cs typeface="Noto Sans" panose="020B0502040504020204" pitchFamily="34"/>
          </a:endParaRPr>
        </a:p>
      </dgm:t>
    </dgm:pt>
    <dgm:pt modelId="{20D35210-2D1E-43EB-AFA0-D011D9C5A4FA}" type="parTrans" cxnId="{B4E2A0DF-2AA2-404E-ADEC-CB4AD828C1E5}">
      <dgm:prSet/>
      <dgm:spPr/>
      <dgm:t>
        <a:bodyPr/>
        <a:lstStyle/>
        <a:p>
          <a:pPr rtl="1"/>
          <a:endParaRPr lang="ar-EG"/>
        </a:p>
      </dgm:t>
    </dgm:pt>
    <dgm:pt modelId="{1BA6D2A1-6639-4947-97C4-BDB4A51EFBE8}" type="sibTrans" cxnId="{B4E2A0DF-2AA2-404E-ADEC-CB4AD828C1E5}">
      <dgm:prSet/>
      <dgm:spPr/>
      <dgm:t>
        <a:bodyPr/>
        <a:lstStyle/>
        <a:p>
          <a:pPr rtl="1"/>
          <a:endParaRPr lang="ar-EG"/>
        </a:p>
      </dgm:t>
    </dgm:pt>
    <dgm:pt modelId="{170A9582-5DED-4D71-9C5A-1C9710F3D40F}">
      <dgm:prSet custT="1"/>
      <dgm:spPr/>
      <dgm:t>
        <a:bodyPr/>
        <a:lstStyle/>
        <a:p>
          <a:pPr rtl="1"/>
          <a:r>
            <a:rPr lang="ar-EG" sz="2000" b="1" dirty="0" smtClean="0"/>
            <a:t>التعاقد</a:t>
          </a:r>
          <a:endParaRPr lang="ar-EG" sz="2000" b="1" dirty="0"/>
        </a:p>
      </dgm:t>
    </dgm:pt>
    <dgm:pt modelId="{CF9A056F-B92B-48D8-A8CC-00FD57E20208}" type="parTrans" cxnId="{D9B917D6-0A68-4279-9AED-7419955CFE3B}">
      <dgm:prSet/>
      <dgm:spPr/>
      <dgm:t>
        <a:bodyPr/>
        <a:lstStyle/>
        <a:p>
          <a:pPr rtl="1"/>
          <a:endParaRPr lang="ar-EG"/>
        </a:p>
      </dgm:t>
    </dgm:pt>
    <dgm:pt modelId="{9345DB81-BC4D-4440-AD95-3FDF17900F0C}" type="sibTrans" cxnId="{D9B917D6-0A68-4279-9AED-7419955CFE3B}">
      <dgm:prSet/>
      <dgm:spPr/>
      <dgm:t>
        <a:bodyPr/>
        <a:lstStyle/>
        <a:p>
          <a:pPr rtl="1"/>
          <a:endParaRPr lang="ar-EG"/>
        </a:p>
      </dgm:t>
    </dgm:pt>
    <dgm:pt modelId="{2241B16B-8E55-4932-84CC-CB827586CF95}">
      <dgm:prSet custT="1"/>
      <dgm:spPr/>
      <dgm:t>
        <a:bodyPr/>
        <a:lstStyle/>
        <a:p>
          <a:pPr rtl="1"/>
          <a:r>
            <a:rPr lang="ar-EG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توقيع تعاقد حر مع الهيئة.</a:t>
          </a:r>
          <a:endParaRPr lang="ar-EG" sz="12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241603F-1E7D-406C-BDC2-C1186E812A1B}" type="parTrans" cxnId="{CF3BC97C-A8CA-4F91-B52A-AE9A9690C831}">
      <dgm:prSet/>
      <dgm:spPr/>
      <dgm:t>
        <a:bodyPr/>
        <a:lstStyle/>
        <a:p>
          <a:pPr rtl="1"/>
          <a:endParaRPr lang="ar-EG"/>
        </a:p>
      </dgm:t>
    </dgm:pt>
    <dgm:pt modelId="{2147D968-6A8B-4D5C-9F02-3A1CA9AE8DDE}" type="sibTrans" cxnId="{CF3BC97C-A8CA-4F91-B52A-AE9A9690C831}">
      <dgm:prSet/>
      <dgm:spPr/>
      <dgm:t>
        <a:bodyPr/>
        <a:lstStyle/>
        <a:p>
          <a:pPr rtl="1"/>
          <a:endParaRPr lang="ar-EG"/>
        </a:p>
      </dgm:t>
    </dgm:pt>
    <dgm:pt modelId="{F5971748-0704-47E3-AB34-0B1041B930B7}" type="pres">
      <dgm:prSet presAssocID="{400304E6-623A-446B-855B-DE6E260F21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2A528A9F-0131-4164-AABB-DD66434C8ED9}" type="pres">
      <dgm:prSet presAssocID="{400304E6-623A-446B-855B-DE6E260F2194}" presName="tSp" presStyleCnt="0"/>
      <dgm:spPr/>
    </dgm:pt>
    <dgm:pt modelId="{FEF8D613-85D4-41B4-8CB7-3CE248AFC6FD}" type="pres">
      <dgm:prSet presAssocID="{400304E6-623A-446B-855B-DE6E260F2194}" presName="bSp" presStyleCnt="0"/>
      <dgm:spPr/>
    </dgm:pt>
    <dgm:pt modelId="{67B470EB-7B8B-471A-AC6E-5D87561CDA8B}" type="pres">
      <dgm:prSet presAssocID="{400304E6-623A-446B-855B-DE6E260F2194}" presName="process" presStyleCnt="0"/>
      <dgm:spPr/>
    </dgm:pt>
    <dgm:pt modelId="{0B1F3F46-AB99-42D4-AEA9-0A99BABAF9C4}" type="pres">
      <dgm:prSet presAssocID="{5380879F-618A-42B4-AA67-4B1CBC7DF478}" presName="composite1" presStyleCnt="0"/>
      <dgm:spPr/>
    </dgm:pt>
    <dgm:pt modelId="{EF9DF59D-A01C-4330-AF50-10A6F9C739A8}" type="pres">
      <dgm:prSet presAssocID="{5380879F-618A-42B4-AA67-4B1CBC7DF478}" presName="dummyNode1" presStyleLbl="node1" presStyleIdx="0" presStyleCnt="4"/>
      <dgm:spPr/>
    </dgm:pt>
    <dgm:pt modelId="{793B1A9F-C2FC-4D67-94EF-6B37561BE437}" type="pres">
      <dgm:prSet presAssocID="{5380879F-618A-42B4-AA67-4B1CBC7DF478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0B9CFAA-737C-4F95-8979-D256D296370C}" type="pres">
      <dgm:prSet presAssocID="{5380879F-618A-42B4-AA67-4B1CBC7DF47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8495AAA-9D7C-4469-87FB-47E744333B98}" type="pres">
      <dgm:prSet presAssocID="{5380879F-618A-42B4-AA67-4B1CBC7DF478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2D6DEDE-E56D-4573-A307-CA64B5832A98}" type="pres">
      <dgm:prSet presAssocID="{5380879F-618A-42B4-AA67-4B1CBC7DF478}" presName="connSite1" presStyleCnt="0"/>
      <dgm:spPr/>
    </dgm:pt>
    <dgm:pt modelId="{3B4695C3-2BB0-474E-B5E9-B4FBA7EFB90D}" type="pres">
      <dgm:prSet presAssocID="{1B926ABE-93B1-4C5A-B7B8-E3C92AB139B1}" presName="Name9" presStyleLbl="sibTrans2D1" presStyleIdx="0" presStyleCnt="3"/>
      <dgm:spPr/>
      <dgm:t>
        <a:bodyPr/>
        <a:lstStyle/>
        <a:p>
          <a:pPr rtl="1"/>
          <a:endParaRPr lang="ar-EG"/>
        </a:p>
      </dgm:t>
    </dgm:pt>
    <dgm:pt modelId="{0D89C9E9-78B1-4BED-8020-F6D62328ADE8}" type="pres">
      <dgm:prSet presAssocID="{F4E4D2CD-45CE-4B89-BE96-CB1896057AE6}" presName="composite2" presStyleCnt="0"/>
      <dgm:spPr/>
    </dgm:pt>
    <dgm:pt modelId="{60FD7590-F10C-4772-BF31-A313685689F8}" type="pres">
      <dgm:prSet presAssocID="{F4E4D2CD-45CE-4B89-BE96-CB1896057AE6}" presName="dummyNode2" presStyleLbl="node1" presStyleIdx="0" presStyleCnt="4"/>
      <dgm:spPr/>
    </dgm:pt>
    <dgm:pt modelId="{DDBF14EB-2351-404B-B6BD-CF4BD01F932C}" type="pres">
      <dgm:prSet presAssocID="{F4E4D2CD-45CE-4B89-BE96-CB1896057AE6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DDDACD8-09E5-4C7A-91AA-58472693C6F8}" type="pres">
      <dgm:prSet presAssocID="{F4E4D2CD-45CE-4B89-BE96-CB1896057AE6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F0975DE-372A-4FEF-BA33-4C1185727101}" type="pres">
      <dgm:prSet presAssocID="{F4E4D2CD-45CE-4B89-BE96-CB1896057AE6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D091E8C-AB30-4DEA-B1E6-D93E8DE8F2A1}" type="pres">
      <dgm:prSet presAssocID="{F4E4D2CD-45CE-4B89-BE96-CB1896057AE6}" presName="connSite2" presStyleCnt="0"/>
      <dgm:spPr/>
    </dgm:pt>
    <dgm:pt modelId="{6BBBC678-BC11-4244-9A75-C3FD14A5A3B8}" type="pres">
      <dgm:prSet presAssocID="{FBFDF9D6-6352-4F0C-BFA0-4187F3AB1082}" presName="Name18" presStyleLbl="sibTrans2D1" presStyleIdx="1" presStyleCnt="3"/>
      <dgm:spPr/>
      <dgm:t>
        <a:bodyPr/>
        <a:lstStyle/>
        <a:p>
          <a:pPr rtl="1"/>
          <a:endParaRPr lang="ar-EG"/>
        </a:p>
      </dgm:t>
    </dgm:pt>
    <dgm:pt modelId="{8D46AF48-72AC-40AD-AA36-784C3463328E}" type="pres">
      <dgm:prSet presAssocID="{C1A95C7C-D72F-4B82-979F-5D87FE526ADA}" presName="composite1" presStyleCnt="0"/>
      <dgm:spPr/>
    </dgm:pt>
    <dgm:pt modelId="{D9F150E3-4105-4C52-8E8B-F9E6D5F18899}" type="pres">
      <dgm:prSet presAssocID="{C1A95C7C-D72F-4B82-979F-5D87FE526ADA}" presName="dummyNode1" presStyleLbl="node1" presStyleIdx="1" presStyleCnt="4"/>
      <dgm:spPr/>
    </dgm:pt>
    <dgm:pt modelId="{64C4A672-0514-4467-A814-0299EC8725F1}" type="pres">
      <dgm:prSet presAssocID="{C1A95C7C-D72F-4B82-979F-5D87FE526ADA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D9CA465-D7C8-4E57-BD03-90677807B859}" type="pres">
      <dgm:prSet presAssocID="{C1A95C7C-D72F-4B82-979F-5D87FE526ADA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B0DC8F2-D197-427E-BF00-87B825E27BB9}" type="pres">
      <dgm:prSet presAssocID="{C1A95C7C-D72F-4B82-979F-5D87FE526ADA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EB12960-2F47-47B0-AB2F-877815B2F0F0}" type="pres">
      <dgm:prSet presAssocID="{C1A95C7C-D72F-4B82-979F-5D87FE526ADA}" presName="connSite1" presStyleCnt="0"/>
      <dgm:spPr/>
    </dgm:pt>
    <dgm:pt modelId="{E5B4B757-7909-4A06-A104-FCCCC63DC0B7}" type="pres">
      <dgm:prSet presAssocID="{F0DA84C1-37DE-4E3B-99EE-7A0755E3C6E3}" presName="Name9" presStyleLbl="sibTrans2D1" presStyleIdx="2" presStyleCnt="3"/>
      <dgm:spPr/>
      <dgm:t>
        <a:bodyPr/>
        <a:lstStyle/>
        <a:p>
          <a:pPr rtl="1"/>
          <a:endParaRPr lang="ar-EG"/>
        </a:p>
      </dgm:t>
    </dgm:pt>
    <dgm:pt modelId="{5E57F8E1-BF51-4643-BDF3-704DAEF00591}" type="pres">
      <dgm:prSet presAssocID="{170A9582-5DED-4D71-9C5A-1C9710F3D40F}" presName="composite2" presStyleCnt="0"/>
      <dgm:spPr/>
    </dgm:pt>
    <dgm:pt modelId="{1BC41908-3F61-4CB4-B268-C661FBF4C9A0}" type="pres">
      <dgm:prSet presAssocID="{170A9582-5DED-4D71-9C5A-1C9710F3D40F}" presName="dummyNode2" presStyleLbl="node1" presStyleIdx="2" presStyleCnt="4"/>
      <dgm:spPr/>
    </dgm:pt>
    <dgm:pt modelId="{620783E9-593B-4CFD-BC27-B5BB2A893034}" type="pres">
      <dgm:prSet presAssocID="{170A9582-5DED-4D71-9C5A-1C9710F3D40F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36938E7-6C5E-48D3-BEA2-5546A77ACFAE}" type="pres">
      <dgm:prSet presAssocID="{170A9582-5DED-4D71-9C5A-1C9710F3D40F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6108DC3-97F4-4CF9-A9CC-4C354EC40D3B}" type="pres">
      <dgm:prSet presAssocID="{170A9582-5DED-4D71-9C5A-1C9710F3D40F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74EE034-4062-408E-8CFD-DAA288793FE5}" type="pres">
      <dgm:prSet presAssocID="{170A9582-5DED-4D71-9C5A-1C9710F3D40F}" presName="connSite2" presStyleCnt="0"/>
      <dgm:spPr/>
    </dgm:pt>
  </dgm:ptLst>
  <dgm:cxnLst>
    <dgm:cxn modelId="{1F296475-6365-4893-AAD8-C9921A859308}" srcId="{C1A95C7C-D72F-4B82-979F-5D87FE526ADA}" destId="{48B30B50-1D52-4E68-A4FD-87E3E49B53A7}" srcOrd="0" destOrd="0" parTransId="{FA98DC99-77DB-45EF-B5F1-8474F886A1CE}" sibTransId="{1FC9A15E-B794-4A1D-AC41-8603E341ABCB}"/>
    <dgm:cxn modelId="{36705786-D465-4FFE-814B-D23534A0A4EE}" type="presOf" srcId="{DD992D5A-FF1A-45CD-BE78-AEA4F699959D}" destId="{9DDDACD8-09E5-4C7A-91AA-58472693C6F8}" srcOrd="1" destOrd="0" presId="urn:microsoft.com/office/officeart/2005/8/layout/hProcess4"/>
    <dgm:cxn modelId="{0DCDCCD5-8B65-4E3E-9299-66E73B7D28F5}" type="presOf" srcId="{400304E6-623A-446B-855B-DE6E260F2194}" destId="{F5971748-0704-47E3-AB34-0B1041B930B7}" srcOrd="0" destOrd="0" presId="urn:microsoft.com/office/officeart/2005/8/layout/hProcess4"/>
    <dgm:cxn modelId="{548C7CC2-70D4-4C7C-B82B-DF49BF67DBC4}" type="presOf" srcId="{F0DA84C1-37DE-4E3B-99EE-7A0755E3C6E3}" destId="{E5B4B757-7909-4A06-A104-FCCCC63DC0B7}" srcOrd="0" destOrd="0" presId="urn:microsoft.com/office/officeart/2005/8/layout/hProcess4"/>
    <dgm:cxn modelId="{02DBE212-A1CD-49D7-A33C-1CD1B5C5E866}" srcId="{400304E6-623A-446B-855B-DE6E260F2194}" destId="{F4E4D2CD-45CE-4B89-BE96-CB1896057AE6}" srcOrd="1" destOrd="0" parTransId="{150033BB-EC2F-455E-8083-4F59D7DE3BF5}" sibTransId="{FBFDF9D6-6352-4F0C-BFA0-4187F3AB1082}"/>
    <dgm:cxn modelId="{D9B917D6-0A68-4279-9AED-7419955CFE3B}" srcId="{400304E6-623A-446B-855B-DE6E260F2194}" destId="{170A9582-5DED-4D71-9C5A-1C9710F3D40F}" srcOrd="3" destOrd="0" parTransId="{CF9A056F-B92B-48D8-A8CC-00FD57E20208}" sibTransId="{9345DB81-BC4D-4440-AD95-3FDF17900F0C}"/>
    <dgm:cxn modelId="{13C9D49E-881C-44E3-8036-949B05C4BF0F}" type="presOf" srcId="{48B30B50-1D52-4E68-A4FD-87E3E49B53A7}" destId="{64C4A672-0514-4467-A814-0299EC8725F1}" srcOrd="0" destOrd="0" presId="urn:microsoft.com/office/officeart/2005/8/layout/hProcess4"/>
    <dgm:cxn modelId="{6F8FE9AB-2897-4941-8B77-6963F56C4A67}" type="presOf" srcId="{5380879F-618A-42B4-AA67-4B1CBC7DF478}" destId="{C8495AAA-9D7C-4469-87FB-47E744333B98}" srcOrd="0" destOrd="0" presId="urn:microsoft.com/office/officeart/2005/8/layout/hProcess4"/>
    <dgm:cxn modelId="{3CF61479-FD1C-4B97-89F6-A628BD03F513}" type="presOf" srcId="{78CD13D4-0E18-4EAB-8D26-8A880D517E10}" destId="{00B9CFAA-737C-4F95-8979-D256D296370C}" srcOrd="1" destOrd="0" presId="urn:microsoft.com/office/officeart/2005/8/layout/hProcess4"/>
    <dgm:cxn modelId="{27C0F623-895A-4C4A-82B5-73C4A09C48AF}" type="presOf" srcId="{A40CD8D7-7C94-4AFE-A261-48B8E77E4654}" destId="{9DDDACD8-09E5-4C7A-91AA-58472693C6F8}" srcOrd="1" destOrd="2" presId="urn:microsoft.com/office/officeart/2005/8/layout/hProcess4"/>
    <dgm:cxn modelId="{71C2E9DF-88AF-4BAF-8F03-18E81A28E09E}" srcId="{5380879F-618A-42B4-AA67-4B1CBC7DF478}" destId="{0B16561B-CF5B-4080-90F4-5776DA76D1CA}" srcOrd="2" destOrd="0" parTransId="{84D889EF-3A9B-4228-8117-2C439D3DE5F9}" sibTransId="{AFB9D6E8-A343-4A20-8701-9E0E6509CEE1}"/>
    <dgm:cxn modelId="{50B481F4-5455-40C6-89C0-383294E4B7C0}" type="presOf" srcId="{A40CD8D7-7C94-4AFE-A261-48B8E77E4654}" destId="{DDBF14EB-2351-404B-B6BD-CF4BD01F932C}" srcOrd="0" destOrd="2" presId="urn:microsoft.com/office/officeart/2005/8/layout/hProcess4"/>
    <dgm:cxn modelId="{3A341711-FD25-47C9-A674-09848AE69AA4}" type="presOf" srcId="{48B30B50-1D52-4E68-A4FD-87E3E49B53A7}" destId="{BD9CA465-D7C8-4E57-BD03-90677807B859}" srcOrd="1" destOrd="0" presId="urn:microsoft.com/office/officeart/2005/8/layout/hProcess4"/>
    <dgm:cxn modelId="{1A668DC0-8478-4CF9-8DBD-E2E7EEF2088D}" type="presOf" srcId="{0B16561B-CF5B-4080-90F4-5776DA76D1CA}" destId="{793B1A9F-C2FC-4D67-94EF-6B37561BE437}" srcOrd="0" destOrd="2" presId="urn:microsoft.com/office/officeart/2005/8/layout/hProcess4"/>
    <dgm:cxn modelId="{49094136-4528-4740-A2F1-66CB024B71F5}" srcId="{F4E4D2CD-45CE-4B89-BE96-CB1896057AE6}" destId="{0C971E2C-4D2C-4FBF-BC74-6EEF0F63FD2D}" srcOrd="1" destOrd="0" parTransId="{B59C46EA-56AE-4388-83C5-F096DA75CE61}" sibTransId="{DC2163D0-BE27-4C26-9D62-B222F9AC3641}"/>
    <dgm:cxn modelId="{5B5429E3-9916-4B5E-979E-5622BBE5ABEC}" srcId="{5380879F-618A-42B4-AA67-4B1CBC7DF478}" destId="{0505EA54-CC89-47D4-B846-B98E9D50F546}" srcOrd="1" destOrd="0" parTransId="{9056DB80-24A9-4554-B115-3DE909682FA2}" sibTransId="{B7839F67-1F4C-4EF5-B043-375E431A24D9}"/>
    <dgm:cxn modelId="{FC38E04A-10D4-450D-8952-D352563B81C7}" type="presOf" srcId="{0C971E2C-4D2C-4FBF-BC74-6EEF0F63FD2D}" destId="{DDBF14EB-2351-404B-B6BD-CF4BD01F932C}" srcOrd="0" destOrd="1" presId="urn:microsoft.com/office/officeart/2005/8/layout/hProcess4"/>
    <dgm:cxn modelId="{D12DD06E-07C8-472A-B651-4DE1F9B0136D}" type="presOf" srcId="{1B926ABE-93B1-4C5A-B7B8-E3C92AB139B1}" destId="{3B4695C3-2BB0-474E-B5E9-B4FBA7EFB90D}" srcOrd="0" destOrd="0" presId="urn:microsoft.com/office/officeart/2005/8/layout/hProcess4"/>
    <dgm:cxn modelId="{FD521A37-1DC8-42BD-92B4-F2CC83E9A535}" type="presOf" srcId="{0505EA54-CC89-47D4-B846-B98E9D50F546}" destId="{793B1A9F-C2FC-4D67-94EF-6B37561BE437}" srcOrd="0" destOrd="1" presId="urn:microsoft.com/office/officeart/2005/8/layout/hProcess4"/>
    <dgm:cxn modelId="{879A8BB8-91D1-48FC-AF49-0BB6F50A16E4}" type="presOf" srcId="{0C971E2C-4D2C-4FBF-BC74-6EEF0F63FD2D}" destId="{9DDDACD8-09E5-4C7A-91AA-58472693C6F8}" srcOrd="1" destOrd="1" presId="urn:microsoft.com/office/officeart/2005/8/layout/hProcess4"/>
    <dgm:cxn modelId="{FA0CE8D1-8426-4D60-B2C4-C2E4135CB52C}" srcId="{400304E6-623A-446B-855B-DE6E260F2194}" destId="{C1A95C7C-D72F-4B82-979F-5D87FE526ADA}" srcOrd="2" destOrd="0" parTransId="{B833393B-CE47-4740-BF33-AB6BE5DC9240}" sibTransId="{F0DA84C1-37DE-4E3B-99EE-7A0755E3C6E3}"/>
    <dgm:cxn modelId="{3A8858E8-AA8C-4BFF-92B9-1B247A55CDF6}" type="presOf" srcId="{C1A95C7C-D72F-4B82-979F-5D87FE526ADA}" destId="{EB0DC8F2-D197-427E-BF00-87B825E27BB9}" srcOrd="0" destOrd="0" presId="urn:microsoft.com/office/officeart/2005/8/layout/hProcess4"/>
    <dgm:cxn modelId="{79EAB866-D075-4F3C-B5A6-9205AA161C2C}" type="presOf" srcId="{78CD13D4-0E18-4EAB-8D26-8A880D517E10}" destId="{793B1A9F-C2FC-4D67-94EF-6B37561BE437}" srcOrd="0" destOrd="0" presId="urn:microsoft.com/office/officeart/2005/8/layout/hProcess4"/>
    <dgm:cxn modelId="{575A0E48-4858-49E7-A264-2CB066D39E22}" srcId="{F4E4D2CD-45CE-4B89-BE96-CB1896057AE6}" destId="{DD992D5A-FF1A-45CD-BE78-AEA4F699959D}" srcOrd="0" destOrd="0" parTransId="{C2661A43-B779-4DE6-9ED1-FFEA07537224}" sibTransId="{C1AE59DE-F7EB-4CA2-A744-115FA746AFD3}"/>
    <dgm:cxn modelId="{B4E2A0DF-2AA2-404E-ADEC-CB4AD828C1E5}" srcId="{F4E4D2CD-45CE-4B89-BE96-CB1896057AE6}" destId="{A40CD8D7-7C94-4AFE-A261-48B8E77E4654}" srcOrd="2" destOrd="0" parTransId="{20D35210-2D1E-43EB-AFA0-D011D9C5A4FA}" sibTransId="{1BA6D2A1-6639-4947-97C4-BDB4A51EFBE8}"/>
    <dgm:cxn modelId="{2A0785C9-172A-46A8-875C-64359195167C}" type="presOf" srcId="{DD992D5A-FF1A-45CD-BE78-AEA4F699959D}" destId="{DDBF14EB-2351-404B-B6BD-CF4BD01F932C}" srcOrd="0" destOrd="0" presId="urn:microsoft.com/office/officeart/2005/8/layout/hProcess4"/>
    <dgm:cxn modelId="{AA28DC0C-FACB-4F88-A470-18F24EA2B08E}" type="presOf" srcId="{F4E4D2CD-45CE-4B89-BE96-CB1896057AE6}" destId="{AF0975DE-372A-4FEF-BA33-4C1185727101}" srcOrd="0" destOrd="0" presId="urn:microsoft.com/office/officeart/2005/8/layout/hProcess4"/>
    <dgm:cxn modelId="{0B6CE990-B0B5-48C9-8A93-CF0C2967250E}" type="presOf" srcId="{0505EA54-CC89-47D4-B846-B98E9D50F546}" destId="{00B9CFAA-737C-4F95-8979-D256D296370C}" srcOrd="1" destOrd="1" presId="urn:microsoft.com/office/officeart/2005/8/layout/hProcess4"/>
    <dgm:cxn modelId="{0488B933-4B4C-43DF-AA18-347CB49C1BD7}" type="presOf" srcId="{FBFDF9D6-6352-4F0C-BFA0-4187F3AB1082}" destId="{6BBBC678-BC11-4244-9A75-C3FD14A5A3B8}" srcOrd="0" destOrd="0" presId="urn:microsoft.com/office/officeart/2005/8/layout/hProcess4"/>
    <dgm:cxn modelId="{1DC55A5A-B848-46C6-A64F-7D41D9A4E861}" type="presOf" srcId="{0B16561B-CF5B-4080-90F4-5776DA76D1CA}" destId="{00B9CFAA-737C-4F95-8979-D256D296370C}" srcOrd="1" destOrd="2" presId="urn:microsoft.com/office/officeart/2005/8/layout/hProcess4"/>
    <dgm:cxn modelId="{71ED0F21-52B5-441A-B9AC-804D198AED44}" type="presOf" srcId="{2241B16B-8E55-4932-84CC-CB827586CF95}" destId="{236938E7-6C5E-48D3-BEA2-5546A77ACFAE}" srcOrd="1" destOrd="0" presId="urn:microsoft.com/office/officeart/2005/8/layout/hProcess4"/>
    <dgm:cxn modelId="{CF3BC97C-A8CA-4F91-B52A-AE9A9690C831}" srcId="{170A9582-5DED-4D71-9C5A-1C9710F3D40F}" destId="{2241B16B-8E55-4932-84CC-CB827586CF95}" srcOrd="0" destOrd="0" parTransId="{7241603F-1E7D-406C-BDC2-C1186E812A1B}" sibTransId="{2147D968-6A8B-4D5C-9F02-3A1CA9AE8DDE}"/>
    <dgm:cxn modelId="{66546246-5ACD-474F-A799-BDA23AFB8C84}" srcId="{5380879F-618A-42B4-AA67-4B1CBC7DF478}" destId="{78CD13D4-0E18-4EAB-8D26-8A880D517E10}" srcOrd="0" destOrd="0" parTransId="{2AA18BFD-8A12-4C78-90B8-D97380801FEB}" sibTransId="{18712EB9-C32A-4B3C-9FCF-0929412C3F85}"/>
    <dgm:cxn modelId="{A6B53A61-7958-4190-A3B7-50A9AD4C436C}" srcId="{400304E6-623A-446B-855B-DE6E260F2194}" destId="{5380879F-618A-42B4-AA67-4B1CBC7DF478}" srcOrd="0" destOrd="0" parTransId="{CB5766EA-58A6-4D4E-9AAE-C8DE09F28EDF}" sibTransId="{1B926ABE-93B1-4C5A-B7B8-E3C92AB139B1}"/>
    <dgm:cxn modelId="{451744B6-A93F-4AE8-80AB-F184AC7D6301}" type="presOf" srcId="{2241B16B-8E55-4932-84CC-CB827586CF95}" destId="{620783E9-593B-4CFD-BC27-B5BB2A893034}" srcOrd="0" destOrd="0" presId="urn:microsoft.com/office/officeart/2005/8/layout/hProcess4"/>
    <dgm:cxn modelId="{4937A59A-A84B-4E8C-975B-123526FFF893}" type="presOf" srcId="{170A9582-5DED-4D71-9C5A-1C9710F3D40F}" destId="{E6108DC3-97F4-4CF9-A9CC-4C354EC40D3B}" srcOrd="0" destOrd="0" presId="urn:microsoft.com/office/officeart/2005/8/layout/hProcess4"/>
    <dgm:cxn modelId="{DC3BA66D-5C0A-4E36-8E72-CEBD249AAF68}" type="presParOf" srcId="{F5971748-0704-47E3-AB34-0B1041B930B7}" destId="{2A528A9F-0131-4164-AABB-DD66434C8ED9}" srcOrd="0" destOrd="0" presId="urn:microsoft.com/office/officeart/2005/8/layout/hProcess4"/>
    <dgm:cxn modelId="{B119FC12-1D81-48D7-B496-1AFD4F897901}" type="presParOf" srcId="{F5971748-0704-47E3-AB34-0B1041B930B7}" destId="{FEF8D613-85D4-41B4-8CB7-3CE248AFC6FD}" srcOrd="1" destOrd="0" presId="urn:microsoft.com/office/officeart/2005/8/layout/hProcess4"/>
    <dgm:cxn modelId="{553612D1-A07F-41C7-B19E-DA67A3FAC1D8}" type="presParOf" srcId="{F5971748-0704-47E3-AB34-0B1041B930B7}" destId="{67B470EB-7B8B-471A-AC6E-5D87561CDA8B}" srcOrd="2" destOrd="0" presId="urn:microsoft.com/office/officeart/2005/8/layout/hProcess4"/>
    <dgm:cxn modelId="{E95861F6-F4AC-4FD6-B5A6-86213D8ECEB2}" type="presParOf" srcId="{67B470EB-7B8B-471A-AC6E-5D87561CDA8B}" destId="{0B1F3F46-AB99-42D4-AEA9-0A99BABAF9C4}" srcOrd="0" destOrd="0" presId="urn:microsoft.com/office/officeart/2005/8/layout/hProcess4"/>
    <dgm:cxn modelId="{700DB03F-A80B-4F63-BB9A-329A206D0780}" type="presParOf" srcId="{0B1F3F46-AB99-42D4-AEA9-0A99BABAF9C4}" destId="{EF9DF59D-A01C-4330-AF50-10A6F9C739A8}" srcOrd="0" destOrd="0" presId="urn:microsoft.com/office/officeart/2005/8/layout/hProcess4"/>
    <dgm:cxn modelId="{D20ABDD6-1183-4E48-8136-CA657522BA10}" type="presParOf" srcId="{0B1F3F46-AB99-42D4-AEA9-0A99BABAF9C4}" destId="{793B1A9F-C2FC-4D67-94EF-6B37561BE437}" srcOrd="1" destOrd="0" presId="urn:microsoft.com/office/officeart/2005/8/layout/hProcess4"/>
    <dgm:cxn modelId="{0EAEC992-05AF-4D98-8768-42135E98EA23}" type="presParOf" srcId="{0B1F3F46-AB99-42D4-AEA9-0A99BABAF9C4}" destId="{00B9CFAA-737C-4F95-8979-D256D296370C}" srcOrd="2" destOrd="0" presId="urn:microsoft.com/office/officeart/2005/8/layout/hProcess4"/>
    <dgm:cxn modelId="{2919D506-30EE-45DC-9EFD-5FD044681C6B}" type="presParOf" srcId="{0B1F3F46-AB99-42D4-AEA9-0A99BABAF9C4}" destId="{C8495AAA-9D7C-4469-87FB-47E744333B98}" srcOrd="3" destOrd="0" presId="urn:microsoft.com/office/officeart/2005/8/layout/hProcess4"/>
    <dgm:cxn modelId="{4132BC66-ECF5-4143-900E-6D38FDF5654E}" type="presParOf" srcId="{0B1F3F46-AB99-42D4-AEA9-0A99BABAF9C4}" destId="{C2D6DEDE-E56D-4573-A307-CA64B5832A98}" srcOrd="4" destOrd="0" presId="urn:microsoft.com/office/officeart/2005/8/layout/hProcess4"/>
    <dgm:cxn modelId="{7CD350BA-6E15-46FF-B682-530BE128CDD1}" type="presParOf" srcId="{67B470EB-7B8B-471A-AC6E-5D87561CDA8B}" destId="{3B4695C3-2BB0-474E-B5E9-B4FBA7EFB90D}" srcOrd="1" destOrd="0" presId="urn:microsoft.com/office/officeart/2005/8/layout/hProcess4"/>
    <dgm:cxn modelId="{67E23648-7981-4286-B805-C7296AE9B243}" type="presParOf" srcId="{67B470EB-7B8B-471A-AC6E-5D87561CDA8B}" destId="{0D89C9E9-78B1-4BED-8020-F6D62328ADE8}" srcOrd="2" destOrd="0" presId="urn:microsoft.com/office/officeart/2005/8/layout/hProcess4"/>
    <dgm:cxn modelId="{FB4610F6-982A-4AC0-9ACD-FF62850116C1}" type="presParOf" srcId="{0D89C9E9-78B1-4BED-8020-F6D62328ADE8}" destId="{60FD7590-F10C-4772-BF31-A313685689F8}" srcOrd="0" destOrd="0" presId="urn:microsoft.com/office/officeart/2005/8/layout/hProcess4"/>
    <dgm:cxn modelId="{4E441CC8-F571-4E6F-A715-EC82B14B190A}" type="presParOf" srcId="{0D89C9E9-78B1-4BED-8020-F6D62328ADE8}" destId="{DDBF14EB-2351-404B-B6BD-CF4BD01F932C}" srcOrd="1" destOrd="0" presId="urn:microsoft.com/office/officeart/2005/8/layout/hProcess4"/>
    <dgm:cxn modelId="{AB0815FD-34CA-4BF4-9750-599E5611CFF6}" type="presParOf" srcId="{0D89C9E9-78B1-4BED-8020-F6D62328ADE8}" destId="{9DDDACD8-09E5-4C7A-91AA-58472693C6F8}" srcOrd="2" destOrd="0" presId="urn:microsoft.com/office/officeart/2005/8/layout/hProcess4"/>
    <dgm:cxn modelId="{EF42AB7A-E173-42A5-BE75-C5F5F1CFCE46}" type="presParOf" srcId="{0D89C9E9-78B1-4BED-8020-F6D62328ADE8}" destId="{AF0975DE-372A-4FEF-BA33-4C1185727101}" srcOrd="3" destOrd="0" presId="urn:microsoft.com/office/officeart/2005/8/layout/hProcess4"/>
    <dgm:cxn modelId="{523DE588-2619-40CE-B39B-04E33E74E67D}" type="presParOf" srcId="{0D89C9E9-78B1-4BED-8020-F6D62328ADE8}" destId="{CD091E8C-AB30-4DEA-B1E6-D93E8DE8F2A1}" srcOrd="4" destOrd="0" presId="urn:microsoft.com/office/officeart/2005/8/layout/hProcess4"/>
    <dgm:cxn modelId="{880F8F6B-5EC7-4C5E-A16F-226A69B383BF}" type="presParOf" srcId="{67B470EB-7B8B-471A-AC6E-5D87561CDA8B}" destId="{6BBBC678-BC11-4244-9A75-C3FD14A5A3B8}" srcOrd="3" destOrd="0" presId="urn:microsoft.com/office/officeart/2005/8/layout/hProcess4"/>
    <dgm:cxn modelId="{1AF2A1D1-69C2-4710-BB47-6DD71DB08E83}" type="presParOf" srcId="{67B470EB-7B8B-471A-AC6E-5D87561CDA8B}" destId="{8D46AF48-72AC-40AD-AA36-784C3463328E}" srcOrd="4" destOrd="0" presId="urn:microsoft.com/office/officeart/2005/8/layout/hProcess4"/>
    <dgm:cxn modelId="{0615E263-8696-4BC3-9F2E-3E3F30E3D686}" type="presParOf" srcId="{8D46AF48-72AC-40AD-AA36-784C3463328E}" destId="{D9F150E3-4105-4C52-8E8B-F9E6D5F18899}" srcOrd="0" destOrd="0" presId="urn:microsoft.com/office/officeart/2005/8/layout/hProcess4"/>
    <dgm:cxn modelId="{EAE5797A-7D67-4A9D-8698-1EDBDBAF6CBE}" type="presParOf" srcId="{8D46AF48-72AC-40AD-AA36-784C3463328E}" destId="{64C4A672-0514-4467-A814-0299EC8725F1}" srcOrd="1" destOrd="0" presId="urn:microsoft.com/office/officeart/2005/8/layout/hProcess4"/>
    <dgm:cxn modelId="{7C41834C-0B48-418F-99F9-B36C2D9535CB}" type="presParOf" srcId="{8D46AF48-72AC-40AD-AA36-784C3463328E}" destId="{BD9CA465-D7C8-4E57-BD03-90677807B859}" srcOrd="2" destOrd="0" presId="urn:microsoft.com/office/officeart/2005/8/layout/hProcess4"/>
    <dgm:cxn modelId="{2DB54E69-F660-4821-B19C-C4051E4EF8B7}" type="presParOf" srcId="{8D46AF48-72AC-40AD-AA36-784C3463328E}" destId="{EB0DC8F2-D197-427E-BF00-87B825E27BB9}" srcOrd="3" destOrd="0" presId="urn:microsoft.com/office/officeart/2005/8/layout/hProcess4"/>
    <dgm:cxn modelId="{9724BF14-7435-4D58-B677-DC630709E010}" type="presParOf" srcId="{8D46AF48-72AC-40AD-AA36-784C3463328E}" destId="{7EB12960-2F47-47B0-AB2F-877815B2F0F0}" srcOrd="4" destOrd="0" presId="urn:microsoft.com/office/officeart/2005/8/layout/hProcess4"/>
    <dgm:cxn modelId="{6F2D001C-C5AB-4232-8A67-A3313E85D8DA}" type="presParOf" srcId="{67B470EB-7B8B-471A-AC6E-5D87561CDA8B}" destId="{E5B4B757-7909-4A06-A104-FCCCC63DC0B7}" srcOrd="5" destOrd="0" presId="urn:microsoft.com/office/officeart/2005/8/layout/hProcess4"/>
    <dgm:cxn modelId="{276831B7-054C-43DD-AD47-529BB93FFA61}" type="presParOf" srcId="{67B470EB-7B8B-471A-AC6E-5D87561CDA8B}" destId="{5E57F8E1-BF51-4643-BDF3-704DAEF00591}" srcOrd="6" destOrd="0" presId="urn:microsoft.com/office/officeart/2005/8/layout/hProcess4"/>
    <dgm:cxn modelId="{7210F37A-9A7A-4491-B329-F21C2F0E91F6}" type="presParOf" srcId="{5E57F8E1-BF51-4643-BDF3-704DAEF00591}" destId="{1BC41908-3F61-4CB4-B268-C661FBF4C9A0}" srcOrd="0" destOrd="0" presId="urn:microsoft.com/office/officeart/2005/8/layout/hProcess4"/>
    <dgm:cxn modelId="{3E52E143-D4D3-4A93-8064-88CA4FF22DF2}" type="presParOf" srcId="{5E57F8E1-BF51-4643-BDF3-704DAEF00591}" destId="{620783E9-593B-4CFD-BC27-B5BB2A893034}" srcOrd="1" destOrd="0" presId="urn:microsoft.com/office/officeart/2005/8/layout/hProcess4"/>
    <dgm:cxn modelId="{C4628D00-D8C1-4D7A-814E-818C65C59F70}" type="presParOf" srcId="{5E57F8E1-BF51-4643-BDF3-704DAEF00591}" destId="{236938E7-6C5E-48D3-BEA2-5546A77ACFAE}" srcOrd="2" destOrd="0" presId="urn:microsoft.com/office/officeart/2005/8/layout/hProcess4"/>
    <dgm:cxn modelId="{D1606D6E-995F-4E11-98D9-AF4FBF1FE1E3}" type="presParOf" srcId="{5E57F8E1-BF51-4643-BDF3-704DAEF00591}" destId="{E6108DC3-97F4-4CF9-A9CC-4C354EC40D3B}" srcOrd="3" destOrd="0" presId="urn:microsoft.com/office/officeart/2005/8/layout/hProcess4"/>
    <dgm:cxn modelId="{F75165B2-5004-4008-B9A4-A92660269777}" type="presParOf" srcId="{5E57F8E1-BF51-4643-BDF3-704DAEF00591}" destId="{774EE034-4062-408E-8CFD-DAA288793FE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C1A9A4-592D-4709-A28F-CC2E70D4153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8E71B917-42DB-4C0A-8512-111B26F93D67}">
      <dgm:prSet phldrT="[Text]" custT="1"/>
      <dgm:spPr/>
      <dgm:t>
        <a:bodyPr/>
        <a:lstStyle/>
        <a:p>
          <a:pPr rtl="1"/>
          <a:r>
            <a:rPr lang="ar-EG" sz="2400" b="1" dirty="0" smtClean="0"/>
            <a:t>المكان</a:t>
          </a:r>
          <a:endParaRPr lang="ar-EG" sz="2400" b="1" dirty="0"/>
        </a:p>
      </dgm:t>
    </dgm:pt>
    <dgm:pt modelId="{98211765-67F2-4D14-8448-448735EAD0CE}" type="parTrans" cxnId="{4285FFA0-D9C6-40BE-82C0-A61B85B2B7CA}">
      <dgm:prSet/>
      <dgm:spPr/>
      <dgm:t>
        <a:bodyPr/>
        <a:lstStyle/>
        <a:p>
          <a:pPr rtl="1"/>
          <a:endParaRPr lang="ar-EG"/>
        </a:p>
      </dgm:t>
    </dgm:pt>
    <dgm:pt modelId="{0B1D1641-89BA-46A4-B1A5-7A35CCDAA765}" type="sibTrans" cxnId="{4285FFA0-D9C6-40BE-82C0-A61B85B2B7CA}">
      <dgm:prSet/>
      <dgm:spPr/>
      <dgm:t>
        <a:bodyPr/>
        <a:lstStyle/>
        <a:p>
          <a:pPr rtl="1"/>
          <a:endParaRPr lang="ar-EG" b="1"/>
        </a:p>
      </dgm:t>
    </dgm:pt>
    <dgm:pt modelId="{87594EB3-0CF1-4EC3-9F99-6F2773E8EC9C}">
      <dgm:prSet phldrT="[Text]"/>
      <dgm:spPr/>
      <dgm:t>
        <a:bodyPr/>
        <a:lstStyle/>
        <a:p>
          <a:pPr rtl="1"/>
          <a:r>
            <a:rPr lang="ar-EG" b="1" dirty="0" smtClean="0"/>
            <a:t>أي مكان</a:t>
          </a:r>
          <a:endParaRPr lang="ar-EG" b="1" dirty="0"/>
        </a:p>
      </dgm:t>
    </dgm:pt>
    <dgm:pt modelId="{81FA59CE-E310-424D-A10A-EEB29AF90DE6}" type="parTrans" cxnId="{9240297F-5A1A-45BE-8C29-5C5C1FED8C4F}">
      <dgm:prSet/>
      <dgm:spPr/>
      <dgm:t>
        <a:bodyPr/>
        <a:lstStyle/>
        <a:p>
          <a:pPr rtl="1"/>
          <a:endParaRPr lang="ar-EG"/>
        </a:p>
      </dgm:t>
    </dgm:pt>
    <dgm:pt modelId="{1A2A055E-CDE6-45CC-B4F4-E56879A879D5}" type="sibTrans" cxnId="{9240297F-5A1A-45BE-8C29-5C5C1FED8C4F}">
      <dgm:prSet/>
      <dgm:spPr/>
      <dgm:t>
        <a:bodyPr/>
        <a:lstStyle/>
        <a:p>
          <a:pPr rtl="1"/>
          <a:endParaRPr lang="ar-EG"/>
        </a:p>
      </dgm:t>
    </dgm:pt>
    <dgm:pt modelId="{5710E2B9-5D24-44C1-911C-67DDF14F6583}">
      <dgm:prSet phldrT="[Text]" custT="1"/>
      <dgm:spPr/>
      <dgm:t>
        <a:bodyPr/>
        <a:lstStyle/>
        <a:p>
          <a:pPr rtl="1"/>
          <a:r>
            <a:rPr lang="ar-EG" sz="2400" b="1" dirty="0" smtClean="0"/>
            <a:t>الزمان</a:t>
          </a:r>
          <a:endParaRPr lang="ar-EG" sz="2000" b="1" dirty="0"/>
        </a:p>
      </dgm:t>
    </dgm:pt>
    <dgm:pt modelId="{A8D5E438-1F9F-4D29-908C-5B2BBD82C172}" type="parTrans" cxnId="{CB000512-380F-425D-86E2-4D16383D5C18}">
      <dgm:prSet/>
      <dgm:spPr/>
      <dgm:t>
        <a:bodyPr/>
        <a:lstStyle/>
        <a:p>
          <a:pPr rtl="1"/>
          <a:endParaRPr lang="ar-EG"/>
        </a:p>
      </dgm:t>
    </dgm:pt>
    <dgm:pt modelId="{D455FC41-93E0-484F-9272-88276F89CCA8}" type="sibTrans" cxnId="{CB000512-380F-425D-86E2-4D16383D5C18}">
      <dgm:prSet/>
      <dgm:spPr/>
      <dgm:t>
        <a:bodyPr/>
        <a:lstStyle/>
        <a:p>
          <a:pPr rtl="1"/>
          <a:endParaRPr lang="ar-EG" b="1"/>
        </a:p>
      </dgm:t>
    </dgm:pt>
    <dgm:pt modelId="{D7DEAB7C-DC73-4AC7-AAA6-7A963F6AA35F}">
      <dgm:prSet phldrT="[Text]"/>
      <dgm:spPr/>
      <dgm:t>
        <a:bodyPr/>
        <a:lstStyle/>
        <a:p>
          <a:pPr rtl="1"/>
          <a:r>
            <a:rPr lang="ar-EG" b="1" dirty="0" smtClean="0"/>
            <a:t>أي وقت</a:t>
          </a:r>
          <a:endParaRPr lang="ar-EG" b="1" dirty="0"/>
        </a:p>
      </dgm:t>
    </dgm:pt>
    <dgm:pt modelId="{EA3A4EE3-CB6B-475D-8C40-E44ED1D6DA7A}" type="parTrans" cxnId="{76A6D0DF-4744-430C-AB3F-5358C61DC124}">
      <dgm:prSet/>
      <dgm:spPr/>
      <dgm:t>
        <a:bodyPr/>
        <a:lstStyle/>
        <a:p>
          <a:pPr rtl="1"/>
          <a:endParaRPr lang="ar-EG"/>
        </a:p>
      </dgm:t>
    </dgm:pt>
    <dgm:pt modelId="{1F2B9770-E86A-4E82-9515-082E2B3B7179}" type="sibTrans" cxnId="{76A6D0DF-4744-430C-AB3F-5358C61DC124}">
      <dgm:prSet/>
      <dgm:spPr/>
      <dgm:t>
        <a:bodyPr/>
        <a:lstStyle/>
        <a:p>
          <a:pPr rtl="1"/>
          <a:endParaRPr lang="ar-EG"/>
        </a:p>
      </dgm:t>
    </dgm:pt>
    <dgm:pt modelId="{C7E64CF7-15D8-4642-A35B-EA3A28813B11}">
      <dgm:prSet phldrT="[Text]"/>
      <dgm:spPr/>
      <dgm:t>
        <a:bodyPr/>
        <a:lstStyle/>
        <a:p>
          <a:pPr rtl="1"/>
          <a:r>
            <a:rPr lang="ar-EG" b="1" dirty="0" smtClean="0"/>
            <a:t>المادة التعليمية</a:t>
          </a:r>
          <a:endParaRPr lang="ar-EG" b="1" dirty="0"/>
        </a:p>
      </dgm:t>
    </dgm:pt>
    <dgm:pt modelId="{1B581280-73D7-4658-8EC8-BCC2F078B5B6}" type="parTrans" cxnId="{20D2287B-C0B7-493B-AF6C-9B1492C4C01E}">
      <dgm:prSet/>
      <dgm:spPr/>
      <dgm:t>
        <a:bodyPr/>
        <a:lstStyle/>
        <a:p>
          <a:pPr rtl="1"/>
          <a:endParaRPr lang="ar-EG"/>
        </a:p>
      </dgm:t>
    </dgm:pt>
    <dgm:pt modelId="{BB5B30BB-737B-4C62-9C95-119EBF934E3E}" type="sibTrans" cxnId="{20D2287B-C0B7-493B-AF6C-9B1492C4C01E}">
      <dgm:prSet/>
      <dgm:spPr/>
      <dgm:t>
        <a:bodyPr/>
        <a:lstStyle/>
        <a:p>
          <a:pPr rtl="1"/>
          <a:endParaRPr lang="ar-EG"/>
        </a:p>
      </dgm:t>
    </dgm:pt>
    <dgm:pt modelId="{D8FE231E-DA3D-4E10-9C73-204B109F327D}">
      <dgm:prSet phldrT="[Text]"/>
      <dgm:spPr/>
      <dgm:t>
        <a:bodyPr/>
        <a:lstStyle/>
        <a:p>
          <a:pPr rtl="1"/>
          <a:r>
            <a:rPr lang="ar-EG" b="1" dirty="0" smtClean="0"/>
            <a:t>أي كتاب لكن توجد كتب متوفرة</a:t>
          </a:r>
          <a:endParaRPr lang="ar-EG" b="1" dirty="0"/>
        </a:p>
      </dgm:t>
    </dgm:pt>
    <dgm:pt modelId="{94F868C5-63B7-4F07-99A6-CACEBEC43391}" type="parTrans" cxnId="{16DDF5A1-779E-4D9D-AB04-9AD49A574431}">
      <dgm:prSet/>
      <dgm:spPr/>
      <dgm:t>
        <a:bodyPr/>
        <a:lstStyle/>
        <a:p>
          <a:pPr rtl="1"/>
          <a:endParaRPr lang="ar-EG"/>
        </a:p>
      </dgm:t>
    </dgm:pt>
    <dgm:pt modelId="{F8240748-3F0B-4E8B-A4C8-F3CC47861EE8}" type="sibTrans" cxnId="{16DDF5A1-779E-4D9D-AB04-9AD49A574431}">
      <dgm:prSet/>
      <dgm:spPr/>
      <dgm:t>
        <a:bodyPr/>
        <a:lstStyle/>
        <a:p>
          <a:pPr rtl="1"/>
          <a:endParaRPr lang="ar-EG"/>
        </a:p>
      </dgm:t>
    </dgm:pt>
    <dgm:pt modelId="{0F04C151-E78B-4870-B302-549EB307279E}" type="pres">
      <dgm:prSet presAssocID="{07C1A9A4-592D-4709-A28F-CC2E70D415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D48C9D36-1BDD-4E99-A0F5-4EA2129ABF19}" type="pres">
      <dgm:prSet presAssocID="{8E71B917-42DB-4C0A-8512-111B26F93D67}" presName="composite" presStyleCnt="0"/>
      <dgm:spPr/>
    </dgm:pt>
    <dgm:pt modelId="{040B88DD-3B2C-4EC1-BFFA-4239B96DE0D9}" type="pres">
      <dgm:prSet presAssocID="{8E71B917-42DB-4C0A-8512-111B26F93D6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4D358A1-F619-42C5-9142-EE87597D5B19}" type="pres">
      <dgm:prSet presAssocID="{8E71B917-42DB-4C0A-8512-111B26F93D67}" presName="parSh" presStyleLbl="node1" presStyleIdx="0" presStyleCnt="3"/>
      <dgm:spPr/>
      <dgm:t>
        <a:bodyPr/>
        <a:lstStyle/>
        <a:p>
          <a:pPr rtl="1"/>
          <a:endParaRPr lang="ar-EG"/>
        </a:p>
      </dgm:t>
    </dgm:pt>
    <dgm:pt modelId="{724E69E5-90CF-4613-A794-BDDB6B062239}" type="pres">
      <dgm:prSet presAssocID="{8E71B917-42DB-4C0A-8512-111B26F93D67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22BF410-EF76-43D7-9A35-F3D83387660A}" type="pres">
      <dgm:prSet presAssocID="{0B1D1641-89BA-46A4-B1A5-7A35CCDAA765}" presName="sibTrans" presStyleLbl="sibTrans2D1" presStyleIdx="0" presStyleCnt="2"/>
      <dgm:spPr/>
      <dgm:t>
        <a:bodyPr/>
        <a:lstStyle/>
        <a:p>
          <a:pPr rtl="1"/>
          <a:endParaRPr lang="ar-EG"/>
        </a:p>
      </dgm:t>
    </dgm:pt>
    <dgm:pt modelId="{D44754F0-E17D-4451-91F1-296A0CF38A8F}" type="pres">
      <dgm:prSet presAssocID="{0B1D1641-89BA-46A4-B1A5-7A35CCDAA765}" presName="connTx" presStyleLbl="sibTrans2D1" presStyleIdx="0" presStyleCnt="2"/>
      <dgm:spPr/>
      <dgm:t>
        <a:bodyPr/>
        <a:lstStyle/>
        <a:p>
          <a:pPr rtl="1"/>
          <a:endParaRPr lang="ar-EG"/>
        </a:p>
      </dgm:t>
    </dgm:pt>
    <dgm:pt modelId="{2D721E7F-7765-4286-9ADC-F522629BA996}" type="pres">
      <dgm:prSet presAssocID="{5710E2B9-5D24-44C1-911C-67DDF14F6583}" presName="composite" presStyleCnt="0"/>
      <dgm:spPr/>
    </dgm:pt>
    <dgm:pt modelId="{E51E654E-6190-47BC-90C4-34C292AC703C}" type="pres">
      <dgm:prSet presAssocID="{5710E2B9-5D24-44C1-911C-67DDF14F658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153DF71-6478-4EBA-91A1-4C666BE5BBB7}" type="pres">
      <dgm:prSet presAssocID="{5710E2B9-5D24-44C1-911C-67DDF14F6583}" presName="parSh" presStyleLbl="node1" presStyleIdx="1" presStyleCnt="3"/>
      <dgm:spPr/>
      <dgm:t>
        <a:bodyPr/>
        <a:lstStyle/>
        <a:p>
          <a:pPr rtl="1"/>
          <a:endParaRPr lang="ar-EG"/>
        </a:p>
      </dgm:t>
    </dgm:pt>
    <dgm:pt modelId="{4FF00561-153B-4361-BC02-9D8909355CEF}" type="pres">
      <dgm:prSet presAssocID="{5710E2B9-5D24-44C1-911C-67DDF14F658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817C0CA-72C8-4E88-B9E4-73650689AFDB}" type="pres">
      <dgm:prSet presAssocID="{D455FC41-93E0-484F-9272-88276F89CCA8}" presName="sibTrans" presStyleLbl="sibTrans2D1" presStyleIdx="1" presStyleCnt="2"/>
      <dgm:spPr/>
      <dgm:t>
        <a:bodyPr/>
        <a:lstStyle/>
        <a:p>
          <a:pPr rtl="1"/>
          <a:endParaRPr lang="ar-EG"/>
        </a:p>
      </dgm:t>
    </dgm:pt>
    <dgm:pt modelId="{3095402F-66E1-48B6-966C-1231C3316BE0}" type="pres">
      <dgm:prSet presAssocID="{D455FC41-93E0-484F-9272-88276F89CCA8}" presName="connTx" presStyleLbl="sibTrans2D1" presStyleIdx="1" presStyleCnt="2"/>
      <dgm:spPr/>
      <dgm:t>
        <a:bodyPr/>
        <a:lstStyle/>
        <a:p>
          <a:pPr rtl="1"/>
          <a:endParaRPr lang="ar-EG"/>
        </a:p>
      </dgm:t>
    </dgm:pt>
    <dgm:pt modelId="{BC011F75-F4A0-45C3-A8ED-C457B7E8F170}" type="pres">
      <dgm:prSet presAssocID="{C7E64CF7-15D8-4642-A35B-EA3A28813B11}" presName="composite" presStyleCnt="0"/>
      <dgm:spPr/>
    </dgm:pt>
    <dgm:pt modelId="{623E4B0D-5B2E-402E-AC9B-8F2C545BA42D}" type="pres">
      <dgm:prSet presAssocID="{C7E64CF7-15D8-4642-A35B-EA3A28813B11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7E56C6B-67DF-44B0-96EA-FEC9A0154076}" type="pres">
      <dgm:prSet presAssocID="{C7E64CF7-15D8-4642-A35B-EA3A28813B11}" presName="parSh" presStyleLbl="node1" presStyleIdx="2" presStyleCnt="3"/>
      <dgm:spPr/>
      <dgm:t>
        <a:bodyPr/>
        <a:lstStyle/>
        <a:p>
          <a:pPr rtl="1"/>
          <a:endParaRPr lang="ar-EG"/>
        </a:p>
      </dgm:t>
    </dgm:pt>
    <dgm:pt modelId="{AFA3848B-739C-4BD3-AAD3-A5BF742FBBA2}" type="pres">
      <dgm:prSet presAssocID="{C7E64CF7-15D8-4642-A35B-EA3A28813B11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9240297F-5A1A-45BE-8C29-5C5C1FED8C4F}" srcId="{8E71B917-42DB-4C0A-8512-111B26F93D67}" destId="{87594EB3-0CF1-4EC3-9F99-6F2773E8EC9C}" srcOrd="0" destOrd="0" parTransId="{81FA59CE-E310-424D-A10A-EEB29AF90DE6}" sibTransId="{1A2A055E-CDE6-45CC-B4F4-E56879A879D5}"/>
    <dgm:cxn modelId="{B0D4A922-55EF-42AD-833F-86619FC1F4C2}" type="presOf" srcId="{D455FC41-93E0-484F-9272-88276F89CCA8}" destId="{3095402F-66E1-48B6-966C-1231C3316BE0}" srcOrd="1" destOrd="0" presId="urn:microsoft.com/office/officeart/2005/8/layout/process3"/>
    <dgm:cxn modelId="{4285FFA0-D9C6-40BE-82C0-A61B85B2B7CA}" srcId="{07C1A9A4-592D-4709-A28F-CC2E70D4153F}" destId="{8E71B917-42DB-4C0A-8512-111B26F93D67}" srcOrd="0" destOrd="0" parTransId="{98211765-67F2-4D14-8448-448735EAD0CE}" sibTransId="{0B1D1641-89BA-46A4-B1A5-7A35CCDAA765}"/>
    <dgm:cxn modelId="{48134A72-DB87-44A1-817F-AE4F08BAB8EC}" type="presOf" srcId="{5710E2B9-5D24-44C1-911C-67DDF14F6583}" destId="{A153DF71-6478-4EBA-91A1-4C666BE5BBB7}" srcOrd="1" destOrd="0" presId="urn:microsoft.com/office/officeart/2005/8/layout/process3"/>
    <dgm:cxn modelId="{CB000512-380F-425D-86E2-4D16383D5C18}" srcId="{07C1A9A4-592D-4709-A28F-CC2E70D4153F}" destId="{5710E2B9-5D24-44C1-911C-67DDF14F6583}" srcOrd="1" destOrd="0" parTransId="{A8D5E438-1F9F-4D29-908C-5B2BBD82C172}" sibTransId="{D455FC41-93E0-484F-9272-88276F89CCA8}"/>
    <dgm:cxn modelId="{20D2287B-C0B7-493B-AF6C-9B1492C4C01E}" srcId="{07C1A9A4-592D-4709-A28F-CC2E70D4153F}" destId="{C7E64CF7-15D8-4642-A35B-EA3A28813B11}" srcOrd="2" destOrd="0" parTransId="{1B581280-73D7-4658-8EC8-BCC2F078B5B6}" sibTransId="{BB5B30BB-737B-4C62-9C95-119EBF934E3E}"/>
    <dgm:cxn modelId="{39CB3719-F085-4393-984B-40EF48A6DB0D}" type="presOf" srcId="{87594EB3-0CF1-4EC3-9F99-6F2773E8EC9C}" destId="{724E69E5-90CF-4613-A794-BDDB6B062239}" srcOrd="0" destOrd="0" presId="urn:microsoft.com/office/officeart/2005/8/layout/process3"/>
    <dgm:cxn modelId="{9AF803A9-84D4-4EEA-A3EE-1AAABF8BFDC2}" type="presOf" srcId="{8E71B917-42DB-4C0A-8512-111B26F93D67}" destId="{24D358A1-F619-42C5-9142-EE87597D5B19}" srcOrd="1" destOrd="0" presId="urn:microsoft.com/office/officeart/2005/8/layout/process3"/>
    <dgm:cxn modelId="{4755DBE8-348E-4A89-9338-F2BA1D062461}" type="presOf" srcId="{5710E2B9-5D24-44C1-911C-67DDF14F6583}" destId="{E51E654E-6190-47BC-90C4-34C292AC703C}" srcOrd="0" destOrd="0" presId="urn:microsoft.com/office/officeart/2005/8/layout/process3"/>
    <dgm:cxn modelId="{76A6D0DF-4744-430C-AB3F-5358C61DC124}" srcId="{5710E2B9-5D24-44C1-911C-67DDF14F6583}" destId="{D7DEAB7C-DC73-4AC7-AAA6-7A963F6AA35F}" srcOrd="0" destOrd="0" parTransId="{EA3A4EE3-CB6B-475D-8C40-E44ED1D6DA7A}" sibTransId="{1F2B9770-E86A-4E82-9515-082E2B3B7179}"/>
    <dgm:cxn modelId="{16DDF5A1-779E-4D9D-AB04-9AD49A574431}" srcId="{C7E64CF7-15D8-4642-A35B-EA3A28813B11}" destId="{D8FE231E-DA3D-4E10-9C73-204B109F327D}" srcOrd="0" destOrd="0" parTransId="{94F868C5-63B7-4F07-99A6-CACEBEC43391}" sibTransId="{F8240748-3F0B-4E8B-A4C8-F3CC47861EE8}"/>
    <dgm:cxn modelId="{C9F76EB8-13A7-4221-8525-5136A9C1A3AF}" type="presOf" srcId="{C7E64CF7-15D8-4642-A35B-EA3A28813B11}" destId="{623E4B0D-5B2E-402E-AC9B-8F2C545BA42D}" srcOrd="0" destOrd="0" presId="urn:microsoft.com/office/officeart/2005/8/layout/process3"/>
    <dgm:cxn modelId="{32817A99-E4CE-4B56-8A85-705D928C284F}" type="presOf" srcId="{C7E64CF7-15D8-4642-A35B-EA3A28813B11}" destId="{57E56C6B-67DF-44B0-96EA-FEC9A0154076}" srcOrd="1" destOrd="0" presId="urn:microsoft.com/office/officeart/2005/8/layout/process3"/>
    <dgm:cxn modelId="{DC111013-69B9-4820-B207-FC38195E9B09}" type="presOf" srcId="{8E71B917-42DB-4C0A-8512-111B26F93D67}" destId="{040B88DD-3B2C-4EC1-BFFA-4239B96DE0D9}" srcOrd="0" destOrd="0" presId="urn:microsoft.com/office/officeart/2005/8/layout/process3"/>
    <dgm:cxn modelId="{DCE3CBDD-AC59-41C7-B484-124956B79C3D}" type="presOf" srcId="{D455FC41-93E0-484F-9272-88276F89CCA8}" destId="{3817C0CA-72C8-4E88-B9E4-73650689AFDB}" srcOrd="0" destOrd="0" presId="urn:microsoft.com/office/officeart/2005/8/layout/process3"/>
    <dgm:cxn modelId="{C7B08162-9B83-442C-A0FE-314584F6B15C}" type="presOf" srcId="{0B1D1641-89BA-46A4-B1A5-7A35CCDAA765}" destId="{922BF410-EF76-43D7-9A35-F3D83387660A}" srcOrd="0" destOrd="0" presId="urn:microsoft.com/office/officeart/2005/8/layout/process3"/>
    <dgm:cxn modelId="{A3809868-2FBF-4E0C-BAA4-9FA0CDEF48EB}" type="presOf" srcId="{D7DEAB7C-DC73-4AC7-AAA6-7A963F6AA35F}" destId="{4FF00561-153B-4361-BC02-9D8909355CEF}" srcOrd="0" destOrd="0" presId="urn:microsoft.com/office/officeart/2005/8/layout/process3"/>
    <dgm:cxn modelId="{2D1E21BC-1087-4C6A-AF05-AB3D5A68D5C5}" type="presOf" srcId="{D8FE231E-DA3D-4E10-9C73-204B109F327D}" destId="{AFA3848B-739C-4BD3-AAD3-A5BF742FBBA2}" srcOrd="0" destOrd="0" presId="urn:microsoft.com/office/officeart/2005/8/layout/process3"/>
    <dgm:cxn modelId="{ADE49E95-458C-48F4-BFEE-16FB097B2E7E}" type="presOf" srcId="{07C1A9A4-592D-4709-A28F-CC2E70D4153F}" destId="{0F04C151-E78B-4870-B302-549EB307279E}" srcOrd="0" destOrd="0" presId="urn:microsoft.com/office/officeart/2005/8/layout/process3"/>
    <dgm:cxn modelId="{C63E6AC0-42A1-4A72-BBFF-679935D6B224}" type="presOf" srcId="{0B1D1641-89BA-46A4-B1A5-7A35CCDAA765}" destId="{D44754F0-E17D-4451-91F1-296A0CF38A8F}" srcOrd="1" destOrd="0" presId="urn:microsoft.com/office/officeart/2005/8/layout/process3"/>
    <dgm:cxn modelId="{A2196A36-ED4D-416A-A9DC-A611E3E51202}" type="presParOf" srcId="{0F04C151-E78B-4870-B302-549EB307279E}" destId="{D48C9D36-1BDD-4E99-A0F5-4EA2129ABF19}" srcOrd="0" destOrd="0" presId="urn:microsoft.com/office/officeart/2005/8/layout/process3"/>
    <dgm:cxn modelId="{D7643401-1786-4244-84F2-015B9A6AB0FF}" type="presParOf" srcId="{D48C9D36-1BDD-4E99-A0F5-4EA2129ABF19}" destId="{040B88DD-3B2C-4EC1-BFFA-4239B96DE0D9}" srcOrd="0" destOrd="0" presId="urn:microsoft.com/office/officeart/2005/8/layout/process3"/>
    <dgm:cxn modelId="{A642ABAE-6989-4CD3-A1CA-1C0590635992}" type="presParOf" srcId="{D48C9D36-1BDD-4E99-A0F5-4EA2129ABF19}" destId="{24D358A1-F619-42C5-9142-EE87597D5B19}" srcOrd="1" destOrd="0" presId="urn:microsoft.com/office/officeart/2005/8/layout/process3"/>
    <dgm:cxn modelId="{7BD7561B-2720-48F9-8FA2-B61FA47F0C82}" type="presParOf" srcId="{D48C9D36-1BDD-4E99-A0F5-4EA2129ABF19}" destId="{724E69E5-90CF-4613-A794-BDDB6B062239}" srcOrd="2" destOrd="0" presId="urn:microsoft.com/office/officeart/2005/8/layout/process3"/>
    <dgm:cxn modelId="{91BE5CCD-75A5-46D8-A8C8-C0759FFA554E}" type="presParOf" srcId="{0F04C151-E78B-4870-B302-549EB307279E}" destId="{922BF410-EF76-43D7-9A35-F3D83387660A}" srcOrd="1" destOrd="0" presId="urn:microsoft.com/office/officeart/2005/8/layout/process3"/>
    <dgm:cxn modelId="{C7478325-3BBB-49BD-828B-25B615F25058}" type="presParOf" srcId="{922BF410-EF76-43D7-9A35-F3D83387660A}" destId="{D44754F0-E17D-4451-91F1-296A0CF38A8F}" srcOrd="0" destOrd="0" presId="urn:microsoft.com/office/officeart/2005/8/layout/process3"/>
    <dgm:cxn modelId="{1A57E0CD-5BA9-452D-8A53-DABE9F8D2023}" type="presParOf" srcId="{0F04C151-E78B-4870-B302-549EB307279E}" destId="{2D721E7F-7765-4286-9ADC-F522629BA996}" srcOrd="2" destOrd="0" presId="urn:microsoft.com/office/officeart/2005/8/layout/process3"/>
    <dgm:cxn modelId="{F0704135-4070-4B9F-8FF1-59D75AA50228}" type="presParOf" srcId="{2D721E7F-7765-4286-9ADC-F522629BA996}" destId="{E51E654E-6190-47BC-90C4-34C292AC703C}" srcOrd="0" destOrd="0" presId="urn:microsoft.com/office/officeart/2005/8/layout/process3"/>
    <dgm:cxn modelId="{DBDB4C57-CC70-4B36-8BFB-5BD65F7C3FC4}" type="presParOf" srcId="{2D721E7F-7765-4286-9ADC-F522629BA996}" destId="{A153DF71-6478-4EBA-91A1-4C666BE5BBB7}" srcOrd="1" destOrd="0" presId="urn:microsoft.com/office/officeart/2005/8/layout/process3"/>
    <dgm:cxn modelId="{6209C5C7-A12A-4BD5-B179-89E92A91492A}" type="presParOf" srcId="{2D721E7F-7765-4286-9ADC-F522629BA996}" destId="{4FF00561-153B-4361-BC02-9D8909355CEF}" srcOrd="2" destOrd="0" presId="urn:microsoft.com/office/officeart/2005/8/layout/process3"/>
    <dgm:cxn modelId="{8264596E-3F5D-45FF-B1F5-9BDC3FBD0955}" type="presParOf" srcId="{0F04C151-E78B-4870-B302-549EB307279E}" destId="{3817C0CA-72C8-4E88-B9E4-73650689AFDB}" srcOrd="3" destOrd="0" presId="urn:microsoft.com/office/officeart/2005/8/layout/process3"/>
    <dgm:cxn modelId="{447D1FA4-887D-40C9-A049-BA8F72E43BEA}" type="presParOf" srcId="{3817C0CA-72C8-4E88-B9E4-73650689AFDB}" destId="{3095402F-66E1-48B6-966C-1231C3316BE0}" srcOrd="0" destOrd="0" presId="urn:microsoft.com/office/officeart/2005/8/layout/process3"/>
    <dgm:cxn modelId="{5924AF01-436F-47A2-9587-D683D01625FF}" type="presParOf" srcId="{0F04C151-E78B-4870-B302-549EB307279E}" destId="{BC011F75-F4A0-45C3-A8ED-C457B7E8F170}" srcOrd="4" destOrd="0" presId="urn:microsoft.com/office/officeart/2005/8/layout/process3"/>
    <dgm:cxn modelId="{FA47C492-4AA3-486E-B098-D1B24F31B151}" type="presParOf" srcId="{BC011F75-F4A0-45C3-A8ED-C457B7E8F170}" destId="{623E4B0D-5B2E-402E-AC9B-8F2C545BA42D}" srcOrd="0" destOrd="0" presId="urn:microsoft.com/office/officeart/2005/8/layout/process3"/>
    <dgm:cxn modelId="{25A2C417-6D9C-467E-83D5-B4A8ECCED2FD}" type="presParOf" srcId="{BC011F75-F4A0-45C3-A8ED-C457B7E8F170}" destId="{57E56C6B-67DF-44B0-96EA-FEC9A0154076}" srcOrd="1" destOrd="0" presId="urn:microsoft.com/office/officeart/2005/8/layout/process3"/>
    <dgm:cxn modelId="{201B308E-2589-4CA8-904D-91F21E97EAF2}" type="presParOf" srcId="{BC011F75-F4A0-45C3-A8ED-C457B7E8F170}" destId="{AFA3848B-739C-4BD3-AAD3-A5BF742FBBA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1B0EEB-340F-4A52-B122-37DAE26FF67D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F49357F4-A489-4929-82E6-2E7F25C31FB4}">
      <dgm:prSet phldrT="[Text]" custT="1"/>
      <dgm:spPr/>
      <dgm:t>
        <a:bodyPr/>
        <a:lstStyle/>
        <a:p>
          <a:pPr rtl="1"/>
          <a:r>
            <a:rPr lang="ar-SA" sz="2800" b="1" dirty="0" smtClean="0"/>
            <a:t>يناير</a:t>
          </a:r>
          <a:endParaRPr lang="ar-EG" sz="2800" b="1" dirty="0"/>
        </a:p>
      </dgm:t>
    </dgm:pt>
    <dgm:pt modelId="{E1A4F780-821D-4419-9C47-6448CE3753D9}" type="parTrans" cxnId="{0BCE5EDE-6AF5-45D5-9EE4-281FEECEBEED}">
      <dgm:prSet/>
      <dgm:spPr/>
      <dgm:t>
        <a:bodyPr/>
        <a:lstStyle/>
        <a:p>
          <a:pPr rtl="1"/>
          <a:endParaRPr lang="ar-EG"/>
        </a:p>
      </dgm:t>
    </dgm:pt>
    <dgm:pt modelId="{65B636FA-B6E9-499A-AC2E-C0710686FE3F}" type="sibTrans" cxnId="{0BCE5EDE-6AF5-45D5-9EE4-281FEECEBEED}">
      <dgm:prSet/>
      <dgm:spPr/>
      <dgm:t>
        <a:bodyPr/>
        <a:lstStyle/>
        <a:p>
          <a:pPr rtl="1"/>
          <a:endParaRPr lang="ar-EG"/>
        </a:p>
      </dgm:t>
    </dgm:pt>
    <dgm:pt modelId="{CBFB4C58-8DC0-4BD3-A987-4E864F17F59C}">
      <dgm:prSet phldrT="[Text]" custT="1"/>
      <dgm:spPr/>
      <dgm:t>
        <a:bodyPr/>
        <a:lstStyle/>
        <a:p>
          <a:pPr rtl="1"/>
          <a:r>
            <a:rPr lang="ar-SA" sz="2800" b="1" dirty="0" smtClean="0"/>
            <a:t>إبريل</a:t>
          </a:r>
          <a:endParaRPr lang="ar-EG" sz="2800" b="1" dirty="0"/>
        </a:p>
      </dgm:t>
    </dgm:pt>
    <dgm:pt modelId="{6042574A-E6F0-4F8E-9451-11E12A02351C}" type="parTrans" cxnId="{5C9B6DFB-11E7-4F2A-8C81-BC17ADBC7AD0}">
      <dgm:prSet/>
      <dgm:spPr/>
      <dgm:t>
        <a:bodyPr/>
        <a:lstStyle/>
        <a:p>
          <a:pPr rtl="1"/>
          <a:endParaRPr lang="ar-EG"/>
        </a:p>
      </dgm:t>
    </dgm:pt>
    <dgm:pt modelId="{AD14C9B7-9DE1-46B7-987D-6BFDED860A8C}" type="sibTrans" cxnId="{5C9B6DFB-11E7-4F2A-8C81-BC17ADBC7AD0}">
      <dgm:prSet/>
      <dgm:spPr/>
      <dgm:t>
        <a:bodyPr/>
        <a:lstStyle/>
        <a:p>
          <a:pPr rtl="1"/>
          <a:endParaRPr lang="ar-EG"/>
        </a:p>
      </dgm:t>
    </dgm:pt>
    <dgm:pt modelId="{BBE7D4DA-6C5E-4E24-B948-2ECF55CFB36C}">
      <dgm:prSet phldrT="[Text]" custT="1"/>
      <dgm:spPr/>
      <dgm:t>
        <a:bodyPr/>
        <a:lstStyle/>
        <a:p>
          <a:pPr rtl="1"/>
          <a:r>
            <a:rPr lang="ar-SA" sz="2800" b="1" dirty="0" smtClean="0"/>
            <a:t>يوليو</a:t>
          </a:r>
          <a:endParaRPr lang="ar-EG" sz="2800" b="1" dirty="0"/>
        </a:p>
      </dgm:t>
    </dgm:pt>
    <dgm:pt modelId="{8B9A2BE5-C992-4180-B6F6-6E2D8AC4ECC4}" type="parTrans" cxnId="{8D218FE5-E40D-42F3-A2B3-5AA238CE4564}">
      <dgm:prSet/>
      <dgm:spPr/>
      <dgm:t>
        <a:bodyPr/>
        <a:lstStyle/>
        <a:p>
          <a:pPr rtl="1"/>
          <a:endParaRPr lang="ar-EG"/>
        </a:p>
      </dgm:t>
    </dgm:pt>
    <dgm:pt modelId="{3C69306B-9887-4B56-92F0-2B2BDD4E94C9}" type="sibTrans" cxnId="{8D218FE5-E40D-42F3-A2B3-5AA238CE4564}">
      <dgm:prSet/>
      <dgm:spPr/>
      <dgm:t>
        <a:bodyPr/>
        <a:lstStyle/>
        <a:p>
          <a:pPr rtl="1"/>
          <a:endParaRPr lang="ar-EG"/>
        </a:p>
      </dgm:t>
    </dgm:pt>
    <dgm:pt modelId="{451AB18C-6849-46F8-B230-10D2EF03C40F}">
      <dgm:prSet custT="1"/>
      <dgm:spPr/>
      <dgm:t>
        <a:bodyPr/>
        <a:lstStyle/>
        <a:p>
          <a:pPr rtl="1"/>
          <a:r>
            <a:rPr lang="ar-SA" sz="2800" b="1" dirty="0" smtClean="0"/>
            <a:t>أكتوبر</a:t>
          </a:r>
          <a:endParaRPr lang="ar-EG" sz="2800" b="1" dirty="0"/>
        </a:p>
      </dgm:t>
    </dgm:pt>
    <dgm:pt modelId="{FF69021D-4A4C-4A9B-987D-F2A490F1566B}" type="parTrans" cxnId="{C77471BD-9A97-4401-8F5A-B9A2E56236EA}">
      <dgm:prSet/>
      <dgm:spPr/>
      <dgm:t>
        <a:bodyPr/>
        <a:lstStyle/>
        <a:p>
          <a:pPr rtl="1"/>
          <a:endParaRPr lang="ar-EG"/>
        </a:p>
      </dgm:t>
    </dgm:pt>
    <dgm:pt modelId="{530EBCD9-8A8F-4AF7-A971-D4B2D94F4719}" type="sibTrans" cxnId="{C77471BD-9A97-4401-8F5A-B9A2E56236EA}">
      <dgm:prSet/>
      <dgm:spPr/>
      <dgm:t>
        <a:bodyPr/>
        <a:lstStyle/>
        <a:p>
          <a:pPr rtl="1"/>
          <a:endParaRPr lang="ar-EG"/>
        </a:p>
      </dgm:t>
    </dgm:pt>
    <dgm:pt modelId="{8F7761F0-7422-490C-8992-9C530E10F6E3}" type="pres">
      <dgm:prSet presAssocID="{DD1B0EEB-340F-4A52-B122-37DAE26FF67D}" presName="compositeShape" presStyleCnt="0">
        <dgm:presLayoutVars>
          <dgm:chMax val="7"/>
          <dgm:dir/>
          <dgm:resizeHandles val="exact"/>
        </dgm:presLayoutVars>
      </dgm:prSet>
      <dgm:spPr/>
    </dgm:pt>
    <dgm:pt modelId="{73910BED-540A-4F00-86F2-EF57C9009E7D}" type="pres">
      <dgm:prSet presAssocID="{F49357F4-A489-4929-82E6-2E7F25C31FB4}" presName="circ1" presStyleLbl="vennNode1" presStyleIdx="0" presStyleCnt="4"/>
      <dgm:spPr/>
      <dgm:t>
        <a:bodyPr/>
        <a:lstStyle/>
        <a:p>
          <a:pPr rtl="1"/>
          <a:endParaRPr lang="ar-EG"/>
        </a:p>
      </dgm:t>
    </dgm:pt>
    <dgm:pt modelId="{BF4EC346-B14E-4A9B-9F53-ED5E70A4D3A7}" type="pres">
      <dgm:prSet presAssocID="{F49357F4-A489-4929-82E6-2E7F25C31FB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CB6D71-6C3E-4FC1-8FA6-77FC763B5D13}" type="pres">
      <dgm:prSet presAssocID="{CBFB4C58-8DC0-4BD3-A987-4E864F17F59C}" presName="circ2" presStyleLbl="vennNode1" presStyleIdx="1" presStyleCnt="4"/>
      <dgm:spPr/>
      <dgm:t>
        <a:bodyPr/>
        <a:lstStyle/>
        <a:p>
          <a:pPr rtl="1"/>
          <a:endParaRPr lang="ar-EG"/>
        </a:p>
      </dgm:t>
    </dgm:pt>
    <dgm:pt modelId="{3B828924-6C17-4565-92A2-034C4FCFC487}" type="pres">
      <dgm:prSet presAssocID="{CBFB4C58-8DC0-4BD3-A987-4E864F17F59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FEDBDF9-F4D3-4D04-BBAB-53DF020E04C6}" type="pres">
      <dgm:prSet presAssocID="{BBE7D4DA-6C5E-4E24-B948-2ECF55CFB36C}" presName="circ3" presStyleLbl="vennNode1" presStyleIdx="2" presStyleCnt="4"/>
      <dgm:spPr/>
      <dgm:t>
        <a:bodyPr/>
        <a:lstStyle/>
        <a:p>
          <a:pPr rtl="1"/>
          <a:endParaRPr lang="ar-EG"/>
        </a:p>
      </dgm:t>
    </dgm:pt>
    <dgm:pt modelId="{AB254EE0-50A7-4AA0-A9BC-A957D9BB397C}" type="pres">
      <dgm:prSet presAssocID="{BBE7D4DA-6C5E-4E24-B948-2ECF55CFB36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75059B4-3038-4B25-A416-391AD426CC61}" type="pres">
      <dgm:prSet presAssocID="{451AB18C-6849-46F8-B230-10D2EF03C40F}" presName="circ4" presStyleLbl="vennNode1" presStyleIdx="3" presStyleCnt="4"/>
      <dgm:spPr/>
      <dgm:t>
        <a:bodyPr/>
        <a:lstStyle/>
        <a:p>
          <a:pPr rtl="1"/>
          <a:endParaRPr lang="ar-EG"/>
        </a:p>
      </dgm:t>
    </dgm:pt>
    <dgm:pt modelId="{1851BEA6-3890-4572-B1EB-3D7EB5C310D3}" type="pres">
      <dgm:prSet presAssocID="{451AB18C-6849-46F8-B230-10D2EF03C40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FB1F2063-5C30-4013-BBFD-69BBE015CF00}" type="presOf" srcId="{BBE7D4DA-6C5E-4E24-B948-2ECF55CFB36C}" destId="{AB254EE0-50A7-4AA0-A9BC-A957D9BB397C}" srcOrd="1" destOrd="0" presId="urn:microsoft.com/office/officeart/2005/8/layout/venn1"/>
    <dgm:cxn modelId="{B3C7633D-7E56-48B1-8CF1-AB00DDBF1969}" type="presOf" srcId="{DD1B0EEB-340F-4A52-B122-37DAE26FF67D}" destId="{8F7761F0-7422-490C-8992-9C530E10F6E3}" srcOrd="0" destOrd="0" presId="urn:microsoft.com/office/officeart/2005/8/layout/venn1"/>
    <dgm:cxn modelId="{16EE93A5-16B2-4F9F-91AB-F3D928923F3C}" type="presOf" srcId="{CBFB4C58-8DC0-4BD3-A987-4E864F17F59C}" destId="{3B828924-6C17-4565-92A2-034C4FCFC487}" srcOrd="1" destOrd="0" presId="urn:microsoft.com/office/officeart/2005/8/layout/venn1"/>
    <dgm:cxn modelId="{088C625A-C885-48AE-9007-9850D7C6C29D}" type="presOf" srcId="{451AB18C-6849-46F8-B230-10D2EF03C40F}" destId="{1851BEA6-3890-4572-B1EB-3D7EB5C310D3}" srcOrd="1" destOrd="0" presId="urn:microsoft.com/office/officeart/2005/8/layout/venn1"/>
    <dgm:cxn modelId="{5C9B6DFB-11E7-4F2A-8C81-BC17ADBC7AD0}" srcId="{DD1B0EEB-340F-4A52-B122-37DAE26FF67D}" destId="{CBFB4C58-8DC0-4BD3-A987-4E864F17F59C}" srcOrd="1" destOrd="0" parTransId="{6042574A-E6F0-4F8E-9451-11E12A02351C}" sibTransId="{AD14C9B7-9DE1-46B7-987D-6BFDED860A8C}"/>
    <dgm:cxn modelId="{53AD4A5E-8B70-40AC-9D6E-1DD769F4068E}" type="presOf" srcId="{451AB18C-6849-46F8-B230-10D2EF03C40F}" destId="{B75059B4-3038-4B25-A416-391AD426CC61}" srcOrd="0" destOrd="0" presId="urn:microsoft.com/office/officeart/2005/8/layout/venn1"/>
    <dgm:cxn modelId="{8D218FE5-E40D-42F3-A2B3-5AA238CE4564}" srcId="{DD1B0EEB-340F-4A52-B122-37DAE26FF67D}" destId="{BBE7D4DA-6C5E-4E24-B948-2ECF55CFB36C}" srcOrd="2" destOrd="0" parTransId="{8B9A2BE5-C992-4180-B6F6-6E2D8AC4ECC4}" sibTransId="{3C69306B-9887-4B56-92F0-2B2BDD4E94C9}"/>
    <dgm:cxn modelId="{528B0631-0B47-4990-87E0-881800EF9A20}" type="presOf" srcId="{F49357F4-A489-4929-82E6-2E7F25C31FB4}" destId="{73910BED-540A-4F00-86F2-EF57C9009E7D}" srcOrd="0" destOrd="0" presId="urn:microsoft.com/office/officeart/2005/8/layout/venn1"/>
    <dgm:cxn modelId="{49A16BBA-DCFE-4789-B668-3F3EAC21483F}" type="presOf" srcId="{CBFB4C58-8DC0-4BD3-A987-4E864F17F59C}" destId="{14CB6D71-6C3E-4FC1-8FA6-77FC763B5D13}" srcOrd="0" destOrd="0" presId="urn:microsoft.com/office/officeart/2005/8/layout/venn1"/>
    <dgm:cxn modelId="{540E56B3-4ABD-49A3-89FD-FB6E33A93C68}" type="presOf" srcId="{F49357F4-A489-4929-82E6-2E7F25C31FB4}" destId="{BF4EC346-B14E-4A9B-9F53-ED5E70A4D3A7}" srcOrd="1" destOrd="0" presId="urn:microsoft.com/office/officeart/2005/8/layout/venn1"/>
    <dgm:cxn modelId="{2370A9D0-80D1-4DF1-88E9-008655AF5185}" type="presOf" srcId="{BBE7D4DA-6C5E-4E24-B948-2ECF55CFB36C}" destId="{8FEDBDF9-F4D3-4D04-BBAB-53DF020E04C6}" srcOrd="0" destOrd="0" presId="urn:microsoft.com/office/officeart/2005/8/layout/venn1"/>
    <dgm:cxn modelId="{C77471BD-9A97-4401-8F5A-B9A2E56236EA}" srcId="{DD1B0EEB-340F-4A52-B122-37DAE26FF67D}" destId="{451AB18C-6849-46F8-B230-10D2EF03C40F}" srcOrd="3" destOrd="0" parTransId="{FF69021D-4A4C-4A9B-987D-F2A490F1566B}" sibTransId="{530EBCD9-8A8F-4AF7-A971-D4B2D94F4719}"/>
    <dgm:cxn modelId="{0BCE5EDE-6AF5-45D5-9EE4-281FEECEBEED}" srcId="{DD1B0EEB-340F-4A52-B122-37DAE26FF67D}" destId="{F49357F4-A489-4929-82E6-2E7F25C31FB4}" srcOrd="0" destOrd="0" parTransId="{E1A4F780-821D-4419-9C47-6448CE3753D9}" sibTransId="{65B636FA-B6E9-499A-AC2E-C0710686FE3F}"/>
    <dgm:cxn modelId="{5E7503B0-C4EE-49EE-943D-F580EE44F29B}" type="presParOf" srcId="{8F7761F0-7422-490C-8992-9C530E10F6E3}" destId="{73910BED-540A-4F00-86F2-EF57C9009E7D}" srcOrd="0" destOrd="0" presId="urn:microsoft.com/office/officeart/2005/8/layout/venn1"/>
    <dgm:cxn modelId="{388593EE-EED2-400B-B7FF-156A0ACFEAE7}" type="presParOf" srcId="{8F7761F0-7422-490C-8992-9C530E10F6E3}" destId="{BF4EC346-B14E-4A9B-9F53-ED5E70A4D3A7}" srcOrd="1" destOrd="0" presId="urn:microsoft.com/office/officeart/2005/8/layout/venn1"/>
    <dgm:cxn modelId="{583FF3D3-ADF6-431D-AF16-5C451D4518FC}" type="presParOf" srcId="{8F7761F0-7422-490C-8992-9C530E10F6E3}" destId="{14CB6D71-6C3E-4FC1-8FA6-77FC763B5D13}" srcOrd="2" destOrd="0" presId="urn:microsoft.com/office/officeart/2005/8/layout/venn1"/>
    <dgm:cxn modelId="{C083455D-FD13-4AAF-9EC7-3FA4A3B62F18}" type="presParOf" srcId="{8F7761F0-7422-490C-8992-9C530E10F6E3}" destId="{3B828924-6C17-4565-92A2-034C4FCFC487}" srcOrd="3" destOrd="0" presId="urn:microsoft.com/office/officeart/2005/8/layout/venn1"/>
    <dgm:cxn modelId="{B9EA5ACD-F8F9-443D-8EEA-EE0B839EDF8C}" type="presParOf" srcId="{8F7761F0-7422-490C-8992-9C530E10F6E3}" destId="{8FEDBDF9-F4D3-4D04-BBAB-53DF020E04C6}" srcOrd="4" destOrd="0" presId="urn:microsoft.com/office/officeart/2005/8/layout/venn1"/>
    <dgm:cxn modelId="{7888796E-FE65-4261-9978-C8913FE258E2}" type="presParOf" srcId="{8F7761F0-7422-490C-8992-9C530E10F6E3}" destId="{AB254EE0-50A7-4AA0-A9BC-A957D9BB397C}" srcOrd="5" destOrd="0" presId="urn:microsoft.com/office/officeart/2005/8/layout/venn1"/>
    <dgm:cxn modelId="{EB0D73DC-BCC0-4AC1-A3B1-01F3285B83A3}" type="presParOf" srcId="{8F7761F0-7422-490C-8992-9C530E10F6E3}" destId="{B75059B4-3038-4B25-A416-391AD426CC61}" srcOrd="6" destOrd="0" presId="urn:microsoft.com/office/officeart/2005/8/layout/venn1"/>
    <dgm:cxn modelId="{4B2D532D-D3EB-424F-887F-82B3E13016D8}" type="presParOf" srcId="{8F7761F0-7422-490C-8992-9C530E10F6E3}" destId="{1851BEA6-3890-4572-B1EB-3D7EB5C310D3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DC3E1-E798-4DBF-A557-13615AE806A0}">
      <dsp:nvSpPr>
        <dsp:cNvPr id="0" name=""/>
        <dsp:cNvSpPr/>
      </dsp:nvSpPr>
      <dsp:spPr>
        <a:xfrm>
          <a:off x="2704941" y="2521082"/>
          <a:ext cx="1742572" cy="17425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b="1" kern="1200" dirty="0" smtClean="0"/>
            <a:t>يتناول العرض ما يلي:</a:t>
          </a:r>
          <a:endParaRPr lang="ar-EG" sz="3000" b="1" kern="1200" dirty="0"/>
        </a:p>
      </dsp:txBody>
      <dsp:txXfrm>
        <a:off x="2960135" y="2776276"/>
        <a:ext cx="1232184" cy="1232184"/>
      </dsp:txXfrm>
    </dsp:sp>
    <dsp:sp modelId="{DAD86B77-9D14-4895-99A8-2F987EBB8055}">
      <dsp:nvSpPr>
        <dsp:cNvPr id="0" name=""/>
        <dsp:cNvSpPr/>
      </dsp:nvSpPr>
      <dsp:spPr>
        <a:xfrm rot="10800000">
          <a:off x="672371" y="3144052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73503-9A84-48FD-A190-F7B4ADD1CA2F}">
      <dsp:nvSpPr>
        <dsp:cNvPr id="0" name=""/>
        <dsp:cNvSpPr/>
      </dsp:nvSpPr>
      <dsp:spPr>
        <a:xfrm>
          <a:off x="62470" y="2904449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لماذا نشارك</a:t>
          </a:r>
          <a:endParaRPr lang="ar-EG" sz="2300" b="1" kern="1200" dirty="0"/>
        </a:p>
      </dsp:txBody>
      <dsp:txXfrm>
        <a:off x="91051" y="2933030"/>
        <a:ext cx="1162639" cy="918678"/>
      </dsp:txXfrm>
    </dsp:sp>
    <dsp:sp modelId="{2F99E0A1-93C4-4956-8E92-686A647D46D6}">
      <dsp:nvSpPr>
        <dsp:cNvPr id="0" name=""/>
        <dsp:cNvSpPr/>
      </dsp:nvSpPr>
      <dsp:spPr>
        <a:xfrm rot="12600000">
          <a:off x="932746" y="2172319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1449128"/>
            <a:satOff val="-5425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91DB5-2FD7-481B-B1AB-6095AA01ADEC}">
      <dsp:nvSpPr>
        <dsp:cNvPr id="0" name=""/>
        <dsp:cNvSpPr/>
      </dsp:nvSpPr>
      <dsp:spPr>
        <a:xfrm>
          <a:off x="451513" y="1452520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1449128"/>
            <a:satOff val="-5425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ما العدد المطلوب؟</a:t>
          </a:r>
          <a:endParaRPr lang="ar-EG" sz="2300" b="1" kern="1200" dirty="0"/>
        </a:p>
      </dsp:txBody>
      <dsp:txXfrm>
        <a:off x="480094" y="1481101"/>
        <a:ext cx="1162639" cy="918678"/>
      </dsp:txXfrm>
    </dsp:sp>
    <dsp:sp modelId="{1108FAFA-A6AD-47CC-8344-C710456AEC42}">
      <dsp:nvSpPr>
        <dsp:cNvPr id="0" name=""/>
        <dsp:cNvSpPr/>
      </dsp:nvSpPr>
      <dsp:spPr>
        <a:xfrm rot="14400000">
          <a:off x="1644104" y="1460960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2898257"/>
            <a:satOff val="-10850"/>
            <a:lumOff val="-13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DED35-1782-4377-8CA6-A17F90BCB305}">
      <dsp:nvSpPr>
        <dsp:cNvPr id="0" name=""/>
        <dsp:cNvSpPr/>
      </dsp:nvSpPr>
      <dsp:spPr>
        <a:xfrm>
          <a:off x="1514398" y="389635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2898257"/>
            <a:satOff val="-10850"/>
            <a:lumOff val="-13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الحوافز</a:t>
          </a:r>
          <a:endParaRPr lang="ar-EG" sz="2300" b="1" kern="1200" dirty="0"/>
        </a:p>
      </dsp:txBody>
      <dsp:txXfrm>
        <a:off x="1542979" y="418216"/>
        <a:ext cx="1162639" cy="918678"/>
      </dsp:txXfrm>
    </dsp:sp>
    <dsp:sp modelId="{75FFAC3B-0638-48B9-AE9E-FCB89AB2B32B}">
      <dsp:nvSpPr>
        <dsp:cNvPr id="0" name=""/>
        <dsp:cNvSpPr/>
      </dsp:nvSpPr>
      <dsp:spPr>
        <a:xfrm rot="16200000">
          <a:off x="2615838" y="1200585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4347385"/>
            <a:satOff val="-16276"/>
            <a:lumOff val="-20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C02AA-20D3-48FC-886F-A8E73130E4CB}">
      <dsp:nvSpPr>
        <dsp:cNvPr id="0" name=""/>
        <dsp:cNvSpPr/>
      </dsp:nvSpPr>
      <dsp:spPr>
        <a:xfrm>
          <a:off x="2966327" y="592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4347385"/>
            <a:satOff val="-16276"/>
            <a:lumOff val="-20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السن المطلوب</a:t>
          </a:r>
          <a:endParaRPr lang="ar-EG" sz="2300" b="1" kern="1200" dirty="0"/>
        </a:p>
      </dsp:txBody>
      <dsp:txXfrm>
        <a:off x="2994908" y="29173"/>
        <a:ext cx="1162639" cy="918678"/>
      </dsp:txXfrm>
    </dsp:sp>
    <dsp:sp modelId="{9055F4FB-3F77-46E9-AE7B-5536959B3F8E}">
      <dsp:nvSpPr>
        <dsp:cNvPr id="0" name=""/>
        <dsp:cNvSpPr/>
      </dsp:nvSpPr>
      <dsp:spPr>
        <a:xfrm rot="18000000">
          <a:off x="3587572" y="1460960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5796514"/>
            <a:satOff val="-21701"/>
            <a:lumOff val="-27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27457-6460-49CD-B507-B319D8A24AD0}">
      <dsp:nvSpPr>
        <dsp:cNvPr id="0" name=""/>
        <dsp:cNvSpPr/>
      </dsp:nvSpPr>
      <dsp:spPr>
        <a:xfrm>
          <a:off x="4418255" y="389635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5796514"/>
            <a:satOff val="-21701"/>
            <a:lumOff val="-27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إجراءات التسجيل</a:t>
          </a:r>
          <a:endParaRPr lang="ar-EG" sz="2300" b="1" kern="1200" dirty="0"/>
        </a:p>
      </dsp:txBody>
      <dsp:txXfrm>
        <a:off x="4446836" y="418216"/>
        <a:ext cx="1162639" cy="918678"/>
      </dsp:txXfrm>
    </dsp:sp>
    <dsp:sp modelId="{DE5AD2A1-4FBC-4D33-9D20-D851BAB0A6AB}">
      <dsp:nvSpPr>
        <dsp:cNvPr id="0" name=""/>
        <dsp:cNvSpPr/>
      </dsp:nvSpPr>
      <dsp:spPr>
        <a:xfrm rot="19800000">
          <a:off x="4298930" y="2172319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7245642"/>
            <a:satOff val="-27126"/>
            <a:lumOff val="-34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D90B4-B32A-4BC2-90B0-3A37F30F1D61}">
      <dsp:nvSpPr>
        <dsp:cNvPr id="0" name=""/>
        <dsp:cNvSpPr/>
      </dsp:nvSpPr>
      <dsp:spPr>
        <a:xfrm>
          <a:off x="5481141" y="1452520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7245642"/>
            <a:satOff val="-27126"/>
            <a:lumOff val="-34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معنى التعاقد الحر</a:t>
          </a:r>
          <a:endParaRPr lang="ar-EG" sz="2300" b="1" kern="1200" dirty="0"/>
        </a:p>
      </dsp:txBody>
      <dsp:txXfrm>
        <a:off x="5509722" y="1481101"/>
        <a:ext cx="1162639" cy="918678"/>
      </dsp:txXfrm>
    </dsp:sp>
    <dsp:sp modelId="{E2D4C8BC-8A22-4E53-8A16-6519F2A110A3}">
      <dsp:nvSpPr>
        <dsp:cNvPr id="0" name=""/>
        <dsp:cNvSpPr/>
      </dsp:nvSpPr>
      <dsp:spPr>
        <a:xfrm>
          <a:off x="4559305" y="3144052"/>
          <a:ext cx="1920779" cy="49663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8694771"/>
            <a:satOff val="-32551"/>
            <a:lumOff val="-41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A0DB3-F10B-43FD-843E-4C5B6A770E30}">
      <dsp:nvSpPr>
        <dsp:cNvPr id="0" name=""/>
        <dsp:cNvSpPr/>
      </dsp:nvSpPr>
      <dsp:spPr>
        <a:xfrm>
          <a:off x="5870184" y="2904449"/>
          <a:ext cx="1219801" cy="975840"/>
        </a:xfrm>
        <a:prstGeom prst="roundRect">
          <a:avLst>
            <a:gd name="adj" fmla="val 10000"/>
          </a:avLst>
        </a:prstGeom>
        <a:solidFill>
          <a:schemeClr val="accent4">
            <a:hueOff val="8694771"/>
            <a:satOff val="-32551"/>
            <a:lumOff val="-41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الدورات الامتحانية</a:t>
          </a:r>
          <a:endParaRPr lang="ar-EG" sz="2300" b="1" kern="1200" dirty="0"/>
        </a:p>
      </dsp:txBody>
      <dsp:txXfrm>
        <a:off x="5898765" y="2933030"/>
        <a:ext cx="1162639" cy="91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14075-85EE-40CD-A7B6-EB22EF9FE79F}">
      <dsp:nvSpPr>
        <dsp:cNvPr id="0" name=""/>
        <dsp:cNvSpPr/>
      </dsp:nvSpPr>
      <dsp:spPr>
        <a:xfrm>
          <a:off x="1917" y="1595"/>
          <a:ext cx="1869694" cy="195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الإجمالي</a:t>
          </a:r>
          <a:endParaRPr lang="ar-EG" sz="3900" kern="1200" dirty="0"/>
        </a:p>
      </dsp:txBody>
      <dsp:txXfrm>
        <a:off x="56678" y="56356"/>
        <a:ext cx="1760172" cy="1845388"/>
      </dsp:txXfrm>
    </dsp:sp>
    <dsp:sp modelId="{4B7F4601-1503-42B3-9105-1663B50F7880}">
      <dsp:nvSpPr>
        <dsp:cNvPr id="0" name=""/>
        <dsp:cNvSpPr/>
      </dsp:nvSpPr>
      <dsp:spPr>
        <a:xfrm>
          <a:off x="1917" y="2179502"/>
          <a:ext cx="1869694" cy="1954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smtClean="0"/>
            <a:t>4</a:t>
          </a:r>
          <a:endParaRPr lang="ar-EG" sz="3900" kern="1200" dirty="0"/>
        </a:p>
      </dsp:txBody>
      <dsp:txXfrm>
        <a:off x="56678" y="2234263"/>
        <a:ext cx="1760172" cy="1845388"/>
      </dsp:txXfrm>
    </dsp:sp>
    <dsp:sp modelId="{CC9DC678-A068-4A20-845B-88DAD40EE0AB}">
      <dsp:nvSpPr>
        <dsp:cNvPr id="0" name=""/>
        <dsp:cNvSpPr/>
      </dsp:nvSpPr>
      <dsp:spPr>
        <a:xfrm>
          <a:off x="2185719" y="1595"/>
          <a:ext cx="1869694" cy="195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مجمعين مرة واحدة</a:t>
          </a:r>
          <a:endParaRPr lang="ar-EG" sz="3900" kern="1200" dirty="0"/>
        </a:p>
      </dsp:txBody>
      <dsp:txXfrm>
        <a:off x="2240480" y="56356"/>
        <a:ext cx="1760172" cy="1845388"/>
      </dsp:txXfrm>
    </dsp:sp>
    <dsp:sp modelId="{BC5C3C07-0FAE-427E-A52D-E0F8398D5812}">
      <dsp:nvSpPr>
        <dsp:cNvPr id="0" name=""/>
        <dsp:cNvSpPr/>
      </dsp:nvSpPr>
      <dsp:spPr>
        <a:xfrm>
          <a:off x="2185719" y="2179502"/>
          <a:ext cx="1869694" cy="1954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√</a:t>
          </a:r>
          <a:endParaRPr lang="ar-EG" sz="3900" kern="1200" dirty="0"/>
        </a:p>
      </dsp:txBody>
      <dsp:txXfrm>
        <a:off x="2240480" y="2234263"/>
        <a:ext cx="1760172" cy="1845388"/>
      </dsp:txXfrm>
    </dsp:sp>
    <dsp:sp modelId="{29E113C8-5991-47C1-B223-B1C3BAAB086B}">
      <dsp:nvSpPr>
        <dsp:cNvPr id="0" name=""/>
        <dsp:cNvSpPr/>
      </dsp:nvSpPr>
      <dsp:spPr>
        <a:xfrm>
          <a:off x="4369522" y="1595"/>
          <a:ext cx="1869694" cy="195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مفرقين</a:t>
          </a:r>
          <a:endParaRPr lang="ar-EG" sz="3900" kern="1200" dirty="0"/>
        </a:p>
      </dsp:txBody>
      <dsp:txXfrm>
        <a:off x="4424283" y="56356"/>
        <a:ext cx="1760172" cy="1845388"/>
      </dsp:txXfrm>
    </dsp:sp>
    <dsp:sp modelId="{C6F907C2-6E99-4F88-B83C-DD3FC0E86AE1}">
      <dsp:nvSpPr>
        <dsp:cNvPr id="0" name=""/>
        <dsp:cNvSpPr/>
      </dsp:nvSpPr>
      <dsp:spPr>
        <a:xfrm>
          <a:off x="4369522" y="2179502"/>
          <a:ext cx="1869694" cy="1954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√</a:t>
          </a:r>
          <a:endParaRPr lang="ar-EG" sz="3900" kern="1200" dirty="0"/>
        </a:p>
      </dsp:txBody>
      <dsp:txXfrm>
        <a:off x="4424283" y="2234263"/>
        <a:ext cx="1760172" cy="1845388"/>
      </dsp:txXfrm>
    </dsp:sp>
    <dsp:sp modelId="{E42E212D-7146-4C4F-97DF-EEE53D67FB06}">
      <dsp:nvSpPr>
        <dsp:cNvPr id="0" name=""/>
        <dsp:cNvSpPr/>
      </dsp:nvSpPr>
      <dsp:spPr>
        <a:xfrm>
          <a:off x="6555241" y="28098"/>
          <a:ext cx="1869694" cy="195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يجوز أكثر من 4</a:t>
          </a:r>
          <a:endParaRPr lang="ar-EG" sz="3900" kern="1200" dirty="0"/>
        </a:p>
      </dsp:txBody>
      <dsp:txXfrm>
        <a:off x="6610002" y="82859"/>
        <a:ext cx="1760172" cy="1845388"/>
      </dsp:txXfrm>
    </dsp:sp>
    <dsp:sp modelId="{CD7F72AE-F717-4679-909D-6878D799381D}">
      <dsp:nvSpPr>
        <dsp:cNvPr id="0" name=""/>
        <dsp:cNvSpPr/>
      </dsp:nvSpPr>
      <dsp:spPr>
        <a:xfrm>
          <a:off x="6553324" y="2179502"/>
          <a:ext cx="1869694" cy="1954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900" kern="1200" dirty="0" smtClean="0"/>
            <a:t>√</a:t>
          </a:r>
          <a:endParaRPr lang="ar-EG" sz="3900" kern="1200" dirty="0"/>
        </a:p>
      </dsp:txBody>
      <dsp:txXfrm>
        <a:off x="6608085" y="2234263"/>
        <a:ext cx="1760172" cy="18453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0559F-79AB-4ED6-9D75-69F074F1C4AE}">
      <dsp:nvSpPr>
        <dsp:cNvPr id="0" name=""/>
        <dsp:cNvSpPr/>
      </dsp:nvSpPr>
      <dsp:spPr>
        <a:xfrm>
          <a:off x="3448323" y="2257339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71B71-7B6C-490E-AF61-3004A421EF93}">
      <dsp:nvSpPr>
        <dsp:cNvPr id="0" name=""/>
        <dsp:cNvSpPr/>
      </dsp:nvSpPr>
      <dsp:spPr>
        <a:xfrm>
          <a:off x="3340566" y="2430027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F96C6-341E-4831-9468-A46443482677}">
      <dsp:nvSpPr>
        <dsp:cNvPr id="0" name=""/>
        <dsp:cNvSpPr/>
      </dsp:nvSpPr>
      <dsp:spPr>
        <a:xfrm>
          <a:off x="3212142" y="2579536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34CCF-27D7-40C0-A9D4-45903D0658C3}">
      <dsp:nvSpPr>
        <dsp:cNvPr id="0" name=""/>
        <dsp:cNvSpPr/>
      </dsp:nvSpPr>
      <dsp:spPr>
        <a:xfrm>
          <a:off x="3365660" y="519369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110E2-ADDF-4C03-B570-AF966E12E198}">
      <dsp:nvSpPr>
        <dsp:cNvPr id="0" name=""/>
        <dsp:cNvSpPr/>
      </dsp:nvSpPr>
      <dsp:spPr>
        <a:xfrm>
          <a:off x="3530002" y="421437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F4FC1-3312-42AE-8D9F-A5B7EDFCF332}">
      <dsp:nvSpPr>
        <dsp:cNvPr id="0" name=""/>
        <dsp:cNvSpPr/>
      </dsp:nvSpPr>
      <dsp:spPr>
        <a:xfrm>
          <a:off x="3693853" y="323505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66003-BC58-437A-A37C-A550060B8734}">
      <dsp:nvSpPr>
        <dsp:cNvPr id="0" name=""/>
        <dsp:cNvSpPr/>
      </dsp:nvSpPr>
      <dsp:spPr>
        <a:xfrm>
          <a:off x="3857704" y="421437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FC20E-44F9-4635-8A7A-F1448839E042}">
      <dsp:nvSpPr>
        <dsp:cNvPr id="0" name=""/>
        <dsp:cNvSpPr/>
      </dsp:nvSpPr>
      <dsp:spPr>
        <a:xfrm>
          <a:off x="4022046" y="519369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562C3-31A7-4018-B312-C541C4F8D0C3}">
      <dsp:nvSpPr>
        <dsp:cNvPr id="0" name=""/>
        <dsp:cNvSpPr/>
      </dsp:nvSpPr>
      <dsp:spPr>
        <a:xfrm>
          <a:off x="3693853" y="530142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7093C-B075-4C8B-B469-1E6B549380D2}">
      <dsp:nvSpPr>
        <dsp:cNvPr id="0" name=""/>
        <dsp:cNvSpPr/>
      </dsp:nvSpPr>
      <dsp:spPr>
        <a:xfrm>
          <a:off x="3693853" y="736779"/>
          <a:ext cx="123010" cy="123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E718-FCD2-4315-89D2-BB0383CB4201}">
      <dsp:nvSpPr>
        <dsp:cNvPr id="0" name=""/>
        <dsp:cNvSpPr/>
      </dsp:nvSpPr>
      <dsp:spPr>
        <a:xfrm>
          <a:off x="2693036" y="3028853"/>
          <a:ext cx="2653101" cy="711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573" tIns="68580" rIns="68580" bIns="68580" numCol="1" spcCol="1270" anchor="ctr" anchorCtr="0">
          <a:noAutofit/>
        </a:bodyPr>
        <a:lstStyle/>
        <a:p>
          <a:pPr lvl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من 15 سنة حتى .........</a:t>
          </a:r>
          <a:endParaRPr lang="ar-EG" sz="1800" kern="1200" dirty="0"/>
        </a:p>
      </dsp:txBody>
      <dsp:txXfrm>
        <a:off x="2727775" y="3063592"/>
        <a:ext cx="2583623" cy="642162"/>
      </dsp:txXfrm>
    </dsp:sp>
    <dsp:sp modelId="{18272B80-1B81-4FAC-8786-AC544C021613}">
      <dsp:nvSpPr>
        <dsp:cNvPr id="0" name=""/>
        <dsp:cNvSpPr/>
      </dsp:nvSpPr>
      <dsp:spPr>
        <a:xfrm>
          <a:off x="1957430" y="2331576"/>
          <a:ext cx="1230109" cy="12300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C4A4DD-9F3B-4243-8782-892F3388631D}">
      <dsp:nvSpPr>
        <dsp:cNvPr id="0" name=""/>
        <dsp:cNvSpPr/>
      </dsp:nvSpPr>
      <dsp:spPr>
        <a:xfrm>
          <a:off x="3814404" y="1636910"/>
          <a:ext cx="2653101" cy="711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573" tIns="68580" rIns="68580" bIns="68580" numCol="1" spcCol="1270" anchor="ctr" anchorCtr="0">
          <a:noAutofit/>
        </a:bodyPr>
        <a:lstStyle/>
        <a:p>
          <a:pPr lvl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يجوز أن يكون حاصل على ابتدائية</a:t>
          </a:r>
          <a:endParaRPr lang="ar-EG" sz="1800" kern="1200" dirty="0"/>
        </a:p>
      </dsp:txBody>
      <dsp:txXfrm>
        <a:off x="3849143" y="1671649"/>
        <a:ext cx="2583623" cy="642162"/>
      </dsp:txXfrm>
    </dsp:sp>
    <dsp:sp modelId="{0BD0E5D2-CC3C-4300-A76F-3885DC836B7A}">
      <dsp:nvSpPr>
        <dsp:cNvPr id="0" name=""/>
        <dsp:cNvSpPr/>
      </dsp:nvSpPr>
      <dsp:spPr>
        <a:xfrm>
          <a:off x="3078798" y="939633"/>
          <a:ext cx="1230109" cy="123002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B1A9F-C2FC-4D67-94EF-6B37561BE437}">
      <dsp:nvSpPr>
        <dsp:cNvPr id="0" name=""/>
        <dsp:cNvSpPr/>
      </dsp:nvSpPr>
      <dsp:spPr>
        <a:xfrm>
          <a:off x="5988" y="1371768"/>
          <a:ext cx="1737321" cy="143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/>
            <a:t>يتم تحديد الأميين ضمن المنطقة السكنية للطالب</a:t>
          </a:r>
          <a:endParaRPr lang="ar-EG" sz="1200" b="1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EG" sz="1200" b="1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/>
            <a:t>من خلال</a:t>
          </a:r>
          <a:r>
            <a:rPr lang="en-US" sz="1200" b="1" kern="1200" dirty="0" smtClean="0"/>
            <a:t>CD </a:t>
          </a:r>
          <a:r>
            <a:rPr lang="ar-EG" sz="1200" b="1" kern="1200" dirty="0" smtClean="0"/>
            <a:t>لدي وكيل الكلية لخدمة المجتمع وتنمية البيئة.</a:t>
          </a:r>
          <a:endParaRPr lang="en-GB" sz="1200" b="1" kern="1200" dirty="0">
            <a:latin typeface="Noto Sans" panose="020B0502040504020204" pitchFamily="34"/>
            <a:ea typeface="Noto Sans" panose="020B0502040504020204" pitchFamily="34"/>
            <a:cs typeface="Noto Sans" panose="020B0502040504020204" pitchFamily="34"/>
          </a:endParaRPr>
        </a:p>
      </dsp:txBody>
      <dsp:txXfrm>
        <a:off x="38964" y="1404744"/>
        <a:ext cx="1671369" cy="1059919"/>
      </dsp:txXfrm>
    </dsp:sp>
    <dsp:sp modelId="{3B4695C3-2BB0-474E-B5E9-B4FBA7EFB90D}">
      <dsp:nvSpPr>
        <dsp:cNvPr id="0" name=""/>
        <dsp:cNvSpPr/>
      </dsp:nvSpPr>
      <dsp:spPr>
        <a:xfrm>
          <a:off x="977862" y="1697045"/>
          <a:ext cx="1939582" cy="1939582"/>
        </a:xfrm>
        <a:prstGeom prst="leftCircularArrow">
          <a:avLst>
            <a:gd name="adj1" fmla="val 3275"/>
            <a:gd name="adj2" fmla="val 404235"/>
            <a:gd name="adj3" fmla="val 2179746"/>
            <a:gd name="adj4" fmla="val 9024489"/>
            <a:gd name="adj5" fmla="val 38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95AAA-9D7C-4469-87FB-47E744333B98}">
      <dsp:nvSpPr>
        <dsp:cNvPr id="0" name=""/>
        <dsp:cNvSpPr/>
      </dsp:nvSpPr>
      <dsp:spPr>
        <a:xfrm>
          <a:off x="392060" y="2497639"/>
          <a:ext cx="1544285" cy="614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تحديد الأميين</a:t>
          </a:r>
          <a:endParaRPr lang="ar-EG" sz="2000" b="1" kern="1200" dirty="0"/>
        </a:p>
      </dsp:txBody>
      <dsp:txXfrm>
        <a:off x="410047" y="2515626"/>
        <a:ext cx="1508311" cy="578137"/>
      </dsp:txXfrm>
    </dsp:sp>
    <dsp:sp modelId="{DDBF14EB-2351-404B-B6BD-CF4BD01F932C}">
      <dsp:nvSpPr>
        <dsp:cNvPr id="0" name=""/>
        <dsp:cNvSpPr/>
      </dsp:nvSpPr>
      <dsp:spPr>
        <a:xfrm>
          <a:off x="2238863" y="1371768"/>
          <a:ext cx="1737321" cy="143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/>
            <a:t>الأرقام القومية للأميين </a:t>
          </a:r>
          <a:endParaRPr lang="ar-EG" sz="1200" b="1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EG" sz="1200" b="1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/>
            <a:t>إثبات قيد من الكلية.</a:t>
          </a:r>
          <a:endParaRPr lang="en-GB" sz="1200" b="1" kern="1200" dirty="0">
            <a:latin typeface="Noto Sans" panose="020B0502040504020204" pitchFamily="34"/>
            <a:ea typeface="Noto Sans" panose="020B0502040504020204" pitchFamily="34"/>
            <a:cs typeface="Noto Sans" panose="020B0502040504020204" pitchFamily="34"/>
          </a:endParaRPr>
        </a:p>
      </dsp:txBody>
      <dsp:txXfrm>
        <a:off x="2271839" y="1711800"/>
        <a:ext cx="1671369" cy="1059919"/>
      </dsp:txXfrm>
    </dsp:sp>
    <dsp:sp modelId="{6BBBC678-BC11-4244-9A75-C3FD14A5A3B8}">
      <dsp:nvSpPr>
        <dsp:cNvPr id="0" name=""/>
        <dsp:cNvSpPr/>
      </dsp:nvSpPr>
      <dsp:spPr>
        <a:xfrm>
          <a:off x="3196259" y="483652"/>
          <a:ext cx="2161573" cy="2161573"/>
        </a:xfrm>
        <a:prstGeom prst="circularArrow">
          <a:avLst>
            <a:gd name="adj1" fmla="val 2939"/>
            <a:gd name="adj2" fmla="val 359854"/>
            <a:gd name="adj3" fmla="val 19464635"/>
            <a:gd name="adj4" fmla="val 12575511"/>
            <a:gd name="adj5" fmla="val 34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975DE-372A-4FEF-BA33-4C1185727101}">
      <dsp:nvSpPr>
        <dsp:cNvPr id="0" name=""/>
        <dsp:cNvSpPr/>
      </dsp:nvSpPr>
      <dsp:spPr>
        <a:xfrm>
          <a:off x="2624935" y="1064712"/>
          <a:ext cx="1544285" cy="614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تجهيز المستندات اللازمة للتسجيل</a:t>
          </a:r>
          <a:endParaRPr lang="ar-EG" sz="2000" b="1" kern="1200" dirty="0"/>
        </a:p>
      </dsp:txBody>
      <dsp:txXfrm>
        <a:off x="2642922" y="1082699"/>
        <a:ext cx="1508311" cy="578137"/>
      </dsp:txXfrm>
    </dsp:sp>
    <dsp:sp modelId="{64C4A672-0514-4467-A814-0299EC8725F1}">
      <dsp:nvSpPr>
        <dsp:cNvPr id="0" name=""/>
        <dsp:cNvSpPr/>
      </dsp:nvSpPr>
      <dsp:spPr>
        <a:xfrm>
          <a:off x="4471738" y="1371768"/>
          <a:ext cx="1737321" cy="143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/>
            <a:t>التوجة إلي مكتب محو الأمية وتعليم الكبار بالمنطقة وتسليم صور الأرقام القومية واثبات القيد لإجراء عملية الفلترة.</a:t>
          </a:r>
          <a:endParaRPr lang="ar-EG" sz="1200" b="1" kern="1200" dirty="0"/>
        </a:p>
      </dsp:txBody>
      <dsp:txXfrm>
        <a:off x="4504714" y="1404744"/>
        <a:ext cx="1671369" cy="1059919"/>
      </dsp:txXfrm>
    </dsp:sp>
    <dsp:sp modelId="{E5B4B757-7909-4A06-A104-FCCCC63DC0B7}">
      <dsp:nvSpPr>
        <dsp:cNvPr id="0" name=""/>
        <dsp:cNvSpPr/>
      </dsp:nvSpPr>
      <dsp:spPr>
        <a:xfrm>
          <a:off x="5443612" y="1697045"/>
          <a:ext cx="1939582" cy="1939582"/>
        </a:xfrm>
        <a:prstGeom prst="leftCircularArrow">
          <a:avLst>
            <a:gd name="adj1" fmla="val 3275"/>
            <a:gd name="adj2" fmla="val 404235"/>
            <a:gd name="adj3" fmla="val 2179746"/>
            <a:gd name="adj4" fmla="val 9024489"/>
            <a:gd name="adj5" fmla="val 38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DC8F2-D197-427E-BF00-87B825E27BB9}">
      <dsp:nvSpPr>
        <dsp:cNvPr id="0" name=""/>
        <dsp:cNvSpPr/>
      </dsp:nvSpPr>
      <dsp:spPr>
        <a:xfrm>
          <a:off x="4857810" y="2497639"/>
          <a:ext cx="1544285" cy="614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الفلترة</a:t>
          </a:r>
          <a:endParaRPr lang="ar-EG" sz="2000" b="1" kern="1200" dirty="0"/>
        </a:p>
      </dsp:txBody>
      <dsp:txXfrm>
        <a:off x="4875797" y="2515626"/>
        <a:ext cx="1508311" cy="578137"/>
      </dsp:txXfrm>
    </dsp:sp>
    <dsp:sp modelId="{620783E9-593B-4CFD-BC27-B5BB2A893034}">
      <dsp:nvSpPr>
        <dsp:cNvPr id="0" name=""/>
        <dsp:cNvSpPr/>
      </dsp:nvSpPr>
      <dsp:spPr>
        <a:xfrm>
          <a:off x="6704614" y="1371768"/>
          <a:ext cx="1737321" cy="143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توقيع تعاقد حر مع الهيئة.</a:t>
          </a:r>
          <a:endParaRPr lang="ar-EG" sz="12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737590" y="1711800"/>
        <a:ext cx="1671369" cy="1059919"/>
      </dsp:txXfrm>
    </dsp:sp>
    <dsp:sp modelId="{E6108DC3-97F4-4CF9-A9CC-4C354EC40D3B}">
      <dsp:nvSpPr>
        <dsp:cNvPr id="0" name=""/>
        <dsp:cNvSpPr/>
      </dsp:nvSpPr>
      <dsp:spPr>
        <a:xfrm>
          <a:off x="7090685" y="1064712"/>
          <a:ext cx="1544285" cy="614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التعاقد</a:t>
          </a:r>
          <a:endParaRPr lang="ar-EG" sz="2000" b="1" kern="1200" dirty="0"/>
        </a:p>
      </dsp:txBody>
      <dsp:txXfrm>
        <a:off x="7108672" y="1082699"/>
        <a:ext cx="1508311" cy="5781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358A1-F619-42C5-9142-EE87597D5B19}">
      <dsp:nvSpPr>
        <dsp:cNvPr id="0" name=""/>
        <dsp:cNvSpPr/>
      </dsp:nvSpPr>
      <dsp:spPr>
        <a:xfrm>
          <a:off x="3330" y="813419"/>
          <a:ext cx="1514418" cy="866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المكان</a:t>
          </a:r>
          <a:endParaRPr lang="ar-EG" sz="2400" b="1" kern="1200" dirty="0"/>
        </a:p>
      </dsp:txBody>
      <dsp:txXfrm>
        <a:off x="3330" y="813419"/>
        <a:ext cx="1514418" cy="577860"/>
      </dsp:txXfrm>
    </dsp:sp>
    <dsp:sp modelId="{724E69E5-90CF-4613-A794-BDDB6B062239}">
      <dsp:nvSpPr>
        <dsp:cNvPr id="0" name=""/>
        <dsp:cNvSpPr/>
      </dsp:nvSpPr>
      <dsp:spPr>
        <a:xfrm>
          <a:off x="313512" y="1391279"/>
          <a:ext cx="1514418" cy="144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000" b="1" kern="1200" dirty="0" smtClean="0"/>
            <a:t>أي مكان</a:t>
          </a:r>
          <a:endParaRPr lang="ar-EG" sz="2000" b="1" kern="1200" dirty="0"/>
        </a:p>
      </dsp:txBody>
      <dsp:txXfrm>
        <a:off x="355688" y="1433455"/>
        <a:ext cx="1430066" cy="1355648"/>
      </dsp:txXfrm>
    </dsp:sp>
    <dsp:sp modelId="{922BF410-EF76-43D7-9A35-F3D83387660A}">
      <dsp:nvSpPr>
        <dsp:cNvPr id="0" name=""/>
        <dsp:cNvSpPr/>
      </dsp:nvSpPr>
      <dsp:spPr>
        <a:xfrm>
          <a:off x="1747330" y="913826"/>
          <a:ext cx="486710" cy="3770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600" b="1" kern="1200"/>
        </a:p>
      </dsp:txBody>
      <dsp:txXfrm>
        <a:off x="1747330" y="989235"/>
        <a:ext cx="373596" cy="226228"/>
      </dsp:txXfrm>
    </dsp:sp>
    <dsp:sp modelId="{A153DF71-6478-4EBA-91A1-4C666BE5BBB7}">
      <dsp:nvSpPr>
        <dsp:cNvPr id="0" name=""/>
        <dsp:cNvSpPr/>
      </dsp:nvSpPr>
      <dsp:spPr>
        <a:xfrm>
          <a:off x="2436071" y="813419"/>
          <a:ext cx="1514418" cy="866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الزمان</a:t>
          </a:r>
          <a:endParaRPr lang="ar-EG" sz="2000" b="1" kern="1200" dirty="0"/>
        </a:p>
      </dsp:txBody>
      <dsp:txXfrm>
        <a:off x="2436071" y="813419"/>
        <a:ext cx="1514418" cy="577860"/>
      </dsp:txXfrm>
    </dsp:sp>
    <dsp:sp modelId="{4FF00561-153B-4361-BC02-9D8909355CEF}">
      <dsp:nvSpPr>
        <dsp:cNvPr id="0" name=""/>
        <dsp:cNvSpPr/>
      </dsp:nvSpPr>
      <dsp:spPr>
        <a:xfrm>
          <a:off x="2746253" y="1391279"/>
          <a:ext cx="1514418" cy="144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000" b="1" kern="1200" dirty="0" smtClean="0"/>
            <a:t>أي وقت</a:t>
          </a:r>
          <a:endParaRPr lang="ar-EG" sz="2000" b="1" kern="1200" dirty="0"/>
        </a:p>
      </dsp:txBody>
      <dsp:txXfrm>
        <a:off x="2788429" y="1433455"/>
        <a:ext cx="1430066" cy="1355648"/>
      </dsp:txXfrm>
    </dsp:sp>
    <dsp:sp modelId="{3817C0CA-72C8-4E88-B9E4-73650689AFDB}">
      <dsp:nvSpPr>
        <dsp:cNvPr id="0" name=""/>
        <dsp:cNvSpPr/>
      </dsp:nvSpPr>
      <dsp:spPr>
        <a:xfrm>
          <a:off x="4180070" y="913826"/>
          <a:ext cx="486710" cy="3770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600" b="1" kern="1200"/>
        </a:p>
      </dsp:txBody>
      <dsp:txXfrm>
        <a:off x="4180070" y="989235"/>
        <a:ext cx="373596" cy="226228"/>
      </dsp:txXfrm>
    </dsp:sp>
    <dsp:sp modelId="{57E56C6B-67DF-44B0-96EA-FEC9A0154076}">
      <dsp:nvSpPr>
        <dsp:cNvPr id="0" name=""/>
        <dsp:cNvSpPr/>
      </dsp:nvSpPr>
      <dsp:spPr>
        <a:xfrm>
          <a:off x="4868812" y="813419"/>
          <a:ext cx="1514418" cy="866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المادة التعليمية</a:t>
          </a:r>
          <a:endParaRPr lang="ar-EG" sz="2000" b="1" kern="1200" dirty="0"/>
        </a:p>
      </dsp:txBody>
      <dsp:txXfrm>
        <a:off x="4868812" y="813419"/>
        <a:ext cx="1514418" cy="577860"/>
      </dsp:txXfrm>
    </dsp:sp>
    <dsp:sp modelId="{AFA3848B-739C-4BD3-AAD3-A5BF742FBBA2}">
      <dsp:nvSpPr>
        <dsp:cNvPr id="0" name=""/>
        <dsp:cNvSpPr/>
      </dsp:nvSpPr>
      <dsp:spPr>
        <a:xfrm>
          <a:off x="5178994" y="1391279"/>
          <a:ext cx="1514418" cy="144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2000" b="1" kern="1200" dirty="0" smtClean="0"/>
            <a:t>أي كتاب لكن توجد كتب متوفرة</a:t>
          </a:r>
          <a:endParaRPr lang="ar-EG" sz="2000" b="1" kern="1200" dirty="0"/>
        </a:p>
      </dsp:txBody>
      <dsp:txXfrm>
        <a:off x="5221170" y="1433455"/>
        <a:ext cx="1430066" cy="13556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10BED-540A-4F00-86F2-EF57C9009E7D}">
      <dsp:nvSpPr>
        <dsp:cNvPr id="0" name=""/>
        <dsp:cNvSpPr/>
      </dsp:nvSpPr>
      <dsp:spPr>
        <a:xfrm>
          <a:off x="3263839" y="40639"/>
          <a:ext cx="2113280" cy="211328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يناير</a:t>
          </a:r>
          <a:endParaRPr lang="ar-EG" sz="2800" b="1" kern="1200" dirty="0"/>
        </a:p>
      </dsp:txBody>
      <dsp:txXfrm>
        <a:off x="3507680" y="325119"/>
        <a:ext cx="1625600" cy="670560"/>
      </dsp:txXfrm>
    </dsp:sp>
    <dsp:sp modelId="{14CB6D71-6C3E-4FC1-8FA6-77FC763B5D13}">
      <dsp:nvSpPr>
        <dsp:cNvPr id="0" name=""/>
        <dsp:cNvSpPr/>
      </dsp:nvSpPr>
      <dsp:spPr>
        <a:xfrm>
          <a:off x="4198560" y="975359"/>
          <a:ext cx="2113280" cy="2113280"/>
        </a:xfrm>
        <a:prstGeom prst="ellipse">
          <a:avLst/>
        </a:prstGeom>
        <a:solidFill>
          <a:schemeClr val="accent2">
            <a:alpha val="50000"/>
            <a:hueOff val="2898257"/>
            <a:satOff val="-10850"/>
            <a:lumOff val="-13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إبريل</a:t>
          </a:r>
          <a:endParaRPr lang="ar-EG" sz="2800" b="1" kern="1200" dirty="0"/>
        </a:p>
      </dsp:txBody>
      <dsp:txXfrm>
        <a:off x="5336480" y="1219200"/>
        <a:ext cx="812800" cy="1625600"/>
      </dsp:txXfrm>
    </dsp:sp>
    <dsp:sp modelId="{8FEDBDF9-F4D3-4D04-BBAB-53DF020E04C6}">
      <dsp:nvSpPr>
        <dsp:cNvPr id="0" name=""/>
        <dsp:cNvSpPr/>
      </dsp:nvSpPr>
      <dsp:spPr>
        <a:xfrm>
          <a:off x="3263839" y="1910080"/>
          <a:ext cx="2113280" cy="2113280"/>
        </a:xfrm>
        <a:prstGeom prst="ellipse">
          <a:avLst/>
        </a:prstGeom>
        <a:solidFill>
          <a:schemeClr val="accent2">
            <a:alpha val="50000"/>
            <a:hueOff val="5796514"/>
            <a:satOff val="-21701"/>
            <a:lumOff val="-27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يوليو</a:t>
          </a:r>
          <a:endParaRPr lang="ar-EG" sz="2800" b="1" kern="1200" dirty="0"/>
        </a:p>
      </dsp:txBody>
      <dsp:txXfrm>
        <a:off x="3507680" y="3068320"/>
        <a:ext cx="1625600" cy="670560"/>
      </dsp:txXfrm>
    </dsp:sp>
    <dsp:sp modelId="{B75059B4-3038-4B25-A416-391AD426CC61}">
      <dsp:nvSpPr>
        <dsp:cNvPr id="0" name=""/>
        <dsp:cNvSpPr/>
      </dsp:nvSpPr>
      <dsp:spPr>
        <a:xfrm>
          <a:off x="2329120" y="975359"/>
          <a:ext cx="2113280" cy="2113280"/>
        </a:xfrm>
        <a:prstGeom prst="ellipse">
          <a:avLst/>
        </a:prstGeom>
        <a:solidFill>
          <a:schemeClr val="accent2">
            <a:alpha val="50000"/>
            <a:hueOff val="8694771"/>
            <a:satOff val="-32551"/>
            <a:lumOff val="-41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أكتوبر</a:t>
          </a:r>
          <a:endParaRPr lang="ar-EG" sz="2800" b="1" kern="1200" dirty="0"/>
        </a:p>
      </dsp:txBody>
      <dsp:txXfrm>
        <a:off x="2491680" y="1219200"/>
        <a:ext cx="812800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1661375A-C223-44C8-917C-F7C3A1BCD50F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  <p:sldLayoutId id="2147483674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="" xmlns:a16="http://schemas.microsoft.com/office/drawing/2014/main" id="{3C21B474-7324-46FD-9B60-C9C0EA8CED04}"/>
              </a:ext>
            </a:extLst>
          </p:cNvPr>
          <p:cNvSpPr>
            <a:spLocks/>
          </p:cNvSpPr>
          <p:nvPr/>
        </p:nvSpPr>
        <p:spPr bwMode="auto">
          <a:xfrm>
            <a:off x="3563888" y="1419623"/>
            <a:ext cx="5556448" cy="3744416"/>
          </a:xfrm>
          <a:custGeom>
            <a:avLst/>
            <a:gdLst>
              <a:gd name="T0" fmla="*/ 855 w 855"/>
              <a:gd name="T1" fmla="*/ 53 h 329"/>
              <a:gd name="T2" fmla="*/ 665 w 855"/>
              <a:gd name="T3" fmla="*/ 118 h 329"/>
              <a:gd name="T4" fmla="*/ 0 w 855"/>
              <a:gd name="T5" fmla="*/ 329 h 329"/>
              <a:gd name="T6" fmla="*/ 855 w 855"/>
              <a:gd name="T7" fmla="*/ 329 h 329"/>
              <a:gd name="T8" fmla="*/ 855 w 855"/>
              <a:gd name="T9" fmla="*/ 53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5" h="329">
                <a:moveTo>
                  <a:pt x="855" y="53"/>
                </a:moveTo>
                <a:cubicBezTo>
                  <a:pt x="801" y="92"/>
                  <a:pt x="738" y="118"/>
                  <a:pt x="665" y="118"/>
                </a:cubicBezTo>
                <a:cubicBezTo>
                  <a:pt x="405" y="118"/>
                  <a:pt x="135" y="0"/>
                  <a:pt x="0" y="329"/>
                </a:cubicBezTo>
                <a:cubicBezTo>
                  <a:pt x="855" y="329"/>
                  <a:pt x="855" y="329"/>
                  <a:pt x="855" y="329"/>
                </a:cubicBezTo>
                <a:lnTo>
                  <a:pt x="855" y="53"/>
                </a:lnTo>
                <a:close/>
              </a:path>
            </a:pathLst>
          </a:custGeom>
          <a:solidFill>
            <a:srgbClr val="F2A40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83768" y="1203598"/>
            <a:ext cx="6660232" cy="3837011"/>
          </a:xfrm>
        </p:spPr>
        <p:txBody>
          <a:bodyPr/>
          <a:lstStyle/>
          <a:p>
            <a:pPr algn="ctr" rtl="1"/>
            <a:endParaRPr lang="ar-EG" sz="2400" b="1" dirty="0" smtClean="0">
              <a:effectLst>
                <a:outerShdw blurRad="12700" dist="38100" dir="2700000" algn="tl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ar-EG" sz="2400" b="1" dirty="0">
              <a:effectLst>
                <a:outerShdw blurRad="12700" dist="38100" dir="2700000" algn="tl">
                  <a:schemeClr val="bg1">
                    <a:lumMod val="50000"/>
                  </a:schemeClr>
                </a:outerShdw>
              </a:effectLst>
            </a:endParaRPr>
          </a:p>
          <a:p>
            <a:pPr algn="r" rtl="1"/>
            <a:endParaRPr lang="en-US" altLang="ko-KR" sz="3600" dirty="0"/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3851772" y="4825165"/>
            <a:ext cx="4752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9" name="Picture 8" descr="C:\Users\ansam\Desktop\شعار_جامعة_بنها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241" y="0"/>
            <a:ext cx="1188214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843808" y="843558"/>
            <a:ext cx="5832500" cy="17578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ar-EG" sz="5400" b="1" dirty="0"/>
              <a:t>مشروع محو الأمية </a:t>
            </a:r>
            <a:endParaRPr lang="ar-EG" sz="5400" b="1" dirty="0" smtClean="0"/>
          </a:p>
          <a:p>
            <a:pPr algn="ctr"/>
            <a:r>
              <a:rPr lang="ar-EG" sz="5400" b="1" dirty="0" smtClean="0"/>
              <a:t>بجامعة </a:t>
            </a:r>
            <a:r>
              <a:rPr lang="ar-EG" sz="5400" b="1" dirty="0"/>
              <a:t>بنها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854860"/>
            <a:ext cx="4387439" cy="230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ar-EG" altLang="ko-KR" sz="4000" b="1" dirty="0" smtClean="0"/>
              <a:t>مامعنى التعاقد الحر؟</a:t>
            </a:r>
            <a:endParaRPr lang="ko-KR" altLang="en-US" sz="40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0312" y="828444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081675" y="202649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81675" y="2743103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1675" y="3523624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2045722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91680" y="276232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354284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79760978"/>
              </p:ext>
            </p:extLst>
          </p:nvPr>
        </p:nvGraphicFramePr>
        <p:xfrm>
          <a:off x="395536" y="915566"/>
          <a:ext cx="6696744" cy="364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358A1-F619-42C5-9142-EE87597D5B1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4E69E5-90CF-4613-A794-BDDB6B06223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2BF410-EF76-43D7-9A35-F3D83387660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3DF71-6478-4EBA-91A1-4C666BE5BBB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00561-153B-4361-BC02-9D8909355CE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7C0CA-72C8-4E88-B9E4-73650689AFD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56C6B-67DF-44B0-96EA-FEC9A015407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3848B-739C-4BD3-AAD3-A5BF742FBBA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ar-SA" sz="4400" b="1" dirty="0" smtClean="0"/>
              <a:t>الدورات الامتحانية</a:t>
            </a:r>
            <a:endParaRPr lang="ar-EG" sz="4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051337"/>
              </p:ext>
            </p:extLst>
          </p:nvPr>
        </p:nvGraphicFramePr>
        <p:xfrm>
          <a:off x="251520" y="88401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458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910BED-540A-4F00-86F2-EF57C9009E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3910BED-540A-4F00-86F2-EF57C9009E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CB6D71-6C3E-4FC1-8FA6-77FC763B5D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4CB6D71-6C3E-4FC1-8FA6-77FC763B5D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DBDF9-F4D3-4D04-BBAB-53DF020E0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FEDBDF9-F4D3-4D04-BBAB-53DF020E04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5059B4-3038-4B25-A416-391AD426C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75059B4-3038-4B25-A416-391AD426CC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841411"/>
            <a:ext cx="3096344" cy="367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3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025" y="971550"/>
            <a:ext cx="41719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1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6366094"/>
              </p:ext>
            </p:extLst>
          </p:nvPr>
        </p:nvGraphicFramePr>
        <p:xfrm>
          <a:off x="1524000" y="539750"/>
          <a:ext cx="7152456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25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3DC3E1-E798-4DBF-A557-13615AE80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B3DC3E1-E798-4DBF-A557-13615AE806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86B77-9D14-4895-99A8-2F987EBB8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AD86B77-9D14-4895-99A8-2F987EBB80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E73503-9A84-48FD-A190-F7B4ADD1C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B8E73503-9A84-48FD-A190-F7B4ADD1CA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99E0A1-93C4-4956-8E92-686A647D4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2F99E0A1-93C4-4956-8E92-686A647D4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D91DB5-2FD7-481B-B1AB-6095AA01A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FBD91DB5-2FD7-481B-B1AB-6095AA01A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08FAFA-A6AD-47CC-8344-C710456AE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1108FAFA-A6AD-47CC-8344-C710456AE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2DED35-1782-4377-8CA6-A17F90BCB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DE2DED35-1782-4377-8CA6-A17F90BCB3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FFAC3B-0638-48B9-AE9E-FCB89AB2B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75FFAC3B-0638-48B9-AE9E-FCB89AB2B3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CC02AA-20D3-48FC-886F-A8E73130E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81CC02AA-20D3-48FC-886F-A8E73130E4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55F4FB-3F77-46E9-AE7B-5536959B3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9055F4FB-3F77-46E9-AE7B-5536959B3F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E27457-6460-49CD-B507-B319D8A24A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B0E27457-6460-49CD-B507-B319D8A24A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5AD2A1-4FBC-4D33-9D20-D851BAB0A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DE5AD2A1-4FBC-4D33-9D20-D851BAB0A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ED90B4-B32A-4BC2-90B0-3A37F30F1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44ED90B4-B32A-4BC2-90B0-3A37F30F1D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D4C8BC-8A22-4E53-8A16-6519F2A110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E2D4C8BC-8A22-4E53-8A16-6519F2A110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EA0DB3-F10B-43FD-843E-4C5B6A770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5CEA0DB3-F10B-43FD-843E-4C5B6A770E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>
            <a:extLst>
              <a:ext uri="{FF2B5EF4-FFF2-40B4-BE49-F238E27FC236}">
                <a16:creationId xmlns:a16="http://schemas.microsoft.com/office/drawing/2014/main" xmlns="" id="{4DE39BCF-56A3-4173-AC10-91D247610CF2}"/>
              </a:ext>
            </a:extLst>
          </p:cNvPr>
          <p:cNvSpPr>
            <a:spLocks/>
          </p:cNvSpPr>
          <p:nvPr/>
        </p:nvSpPr>
        <p:spPr bwMode="auto">
          <a:xfrm>
            <a:off x="4075216" y="12717"/>
            <a:ext cx="5068784" cy="3577584"/>
          </a:xfrm>
          <a:custGeom>
            <a:avLst/>
            <a:gdLst>
              <a:gd name="T0" fmla="*/ 406 w 660"/>
              <a:gd name="T1" fmla="*/ 420 h 465"/>
              <a:gd name="T2" fmla="*/ 660 w 660"/>
              <a:gd name="T3" fmla="*/ 355 h 465"/>
              <a:gd name="T4" fmla="*/ 660 w 660"/>
              <a:gd name="T5" fmla="*/ 0 h 465"/>
              <a:gd name="T6" fmla="*/ 0 w 660"/>
              <a:gd name="T7" fmla="*/ 0 h 465"/>
              <a:gd name="T8" fmla="*/ 406 w 660"/>
              <a:gd name="T9" fmla="*/ 420 h 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0" h="465">
                <a:moveTo>
                  <a:pt x="406" y="420"/>
                </a:moveTo>
                <a:cubicBezTo>
                  <a:pt x="543" y="465"/>
                  <a:pt x="613" y="427"/>
                  <a:pt x="660" y="355"/>
                </a:cubicBezTo>
                <a:cubicBezTo>
                  <a:pt x="660" y="0"/>
                  <a:pt x="660" y="0"/>
                  <a:pt x="660" y="0"/>
                </a:cubicBezTo>
                <a:cubicBezTo>
                  <a:pt x="0" y="0"/>
                  <a:pt x="0" y="0"/>
                  <a:pt x="0" y="0"/>
                </a:cubicBezTo>
                <a:cubicBezTo>
                  <a:pt x="29" y="95"/>
                  <a:pt x="127" y="330"/>
                  <a:pt x="406" y="42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835696" y="339502"/>
            <a:ext cx="7128792" cy="453650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ar-EG" sz="4000" b="1" dirty="0">
              <a:effectLst>
                <a:outerShdw blurRad="12700" dist="38100" dir="2700000" algn="tl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33" name="Picture 32" descr="C:\Users\ansam\Desktop\شعار_جامعة_بنها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770" y="14454"/>
            <a:ext cx="1332230" cy="90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097310" y="1879252"/>
            <a:ext cx="339227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EG" sz="6000" b="1" dirty="0"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</a:rPr>
              <a:t>لماذا نشارك؟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36096" y="0"/>
            <a:ext cx="3579212" cy="51435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/>
            <a:r>
              <a:rPr lang="ar-EG" sz="4000" b="1" dirty="0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EG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قرار إلزام الطلاب بمحو أمية 4 طلاب كمتطلب تخرج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pPr lvl="0"/>
            <a:endParaRPr lang="ar-EG" b="1" dirty="0" smtClean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ar-EG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مطلوب </a:t>
            </a:r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مني أمحي أمية كام ؟</a:t>
            </a:r>
          </a:p>
          <a:p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</p:spPr>
        <p:txBody>
          <a:bodyPr/>
          <a:lstStyle/>
          <a:p>
            <a:pPr lvl="0"/>
            <a:endParaRPr lang="en-US" altLang="ko-KR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53579415"/>
              </p:ext>
            </p:extLst>
          </p:nvPr>
        </p:nvGraphicFramePr>
        <p:xfrm>
          <a:off x="251520" y="771550"/>
          <a:ext cx="8424936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1A14075-85EE-40CD-A7B6-EB22EF9FE7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>
                                            <p:graphicEl>
                                              <a:dgm id="{C1A14075-85EE-40CD-A7B6-EB22EF9FE7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B7F4601-1503-42B3-9105-1663B50F7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>
                                            <p:graphicEl>
                                              <a:dgm id="{4B7F4601-1503-42B3-9105-1663B50F78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C9DC678-A068-4A20-845B-88DAD40EE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>
                                            <p:graphicEl>
                                              <a:dgm id="{CC9DC678-A068-4A20-845B-88DAD40EE0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C5C3C07-0FAE-427E-A52D-E0F8398D58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>
                                            <p:graphicEl>
                                              <a:dgm id="{BC5C3C07-0FAE-427E-A52D-E0F8398D58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9E113C8-5991-47C1-B223-B1C3BAAB08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>
                                            <p:graphicEl>
                                              <a:dgm id="{29E113C8-5991-47C1-B223-B1C3BAAB08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6F907C2-6E99-4F88-B83C-DD3FC0E8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">
                                            <p:graphicEl>
                                              <a:dgm id="{C6F907C2-6E99-4F88-B83C-DD3FC0E8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2E212D-7146-4C4F-97DF-EEE53D67F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>
                                            <p:graphicEl>
                                              <a:dgm id="{E42E212D-7146-4C4F-97DF-EEE53D67FB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D7F72AE-F717-4679-909D-6878D7993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>
                                            <p:graphicEl>
                                              <a:dgm id="{CD7F72AE-F717-4679-909D-6878D79938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339502"/>
            <a:ext cx="9144000" cy="648072"/>
          </a:xfrm>
        </p:spPr>
        <p:txBody>
          <a:bodyPr/>
          <a:lstStyle/>
          <a:p>
            <a:r>
              <a:rPr lang="ar-EG" sz="4800" b="1" dirty="0" smtClean="0"/>
              <a:t>مكافـــــــــــــــــآت</a:t>
            </a:r>
            <a:endParaRPr lang="ar-EG" sz="4800" b="1" dirty="0"/>
          </a:p>
        </p:txBody>
      </p:sp>
      <p:sp>
        <p:nvSpPr>
          <p:cNvPr id="40" name="Up Arrow 39"/>
          <p:cNvSpPr/>
          <p:nvPr/>
        </p:nvSpPr>
        <p:spPr>
          <a:xfrm>
            <a:off x="472818" y="539750"/>
            <a:ext cx="2600959" cy="195072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1" name="Group 40"/>
          <p:cNvGrpSpPr/>
          <p:nvPr/>
        </p:nvGrpSpPr>
        <p:grpSpPr>
          <a:xfrm>
            <a:off x="3151807" y="539750"/>
            <a:ext cx="5519374" cy="1950720"/>
            <a:chOff x="2811134" y="0"/>
            <a:chExt cx="4739086" cy="1950720"/>
          </a:xfrm>
        </p:grpSpPr>
        <p:sp>
          <p:nvSpPr>
            <p:cNvPr id="46" name="Rectangle 45"/>
            <p:cNvSpPr/>
            <p:nvPr/>
          </p:nvSpPr>
          <p:spPr>
            <a:xfrm>
              <a:off x="2811134" y="0"/>
              <a:ext cx="4739086" cy="19507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2811134" y="0"/>
              <a:ext cx="4739086" cy="1950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7368" tIns="0" rIns="277368" bIns="277368" numCol="1" spcCol="1270" anchor="ctr" anchorCtr="0">
              <a:noAutofit/>
            </a:bodyPr>
            <a:lstStyle/>
            <a:p>
              <a:pPr lvl="0" algn="l" defTabSz="1733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EG" sz="3900" b="1" kern="1200" dirty="0" smtClean="0">
                <a:solidFill>
                  <a:schemeClr val="accent3">
                    <a:lumMod val="75000"/>
                  </a:schemeClr>
                </a:solidFill>
                <a:latin typeface="Andalus" pitchFamily="18" charset="-78"/>
                <a:ea typeface="Barlow Condensed"/>
                <a:cs typeface="Andalus" pitchFamily="18" charset="-78"/>
                <a:sym typeface="Barlow Condensed"/>
              </a:endParaRPr>
            </a:p>
            <a:p>
              <a:pPr lvl="0" algn="l" defTabSz="1733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sz="3900" b="1" kern="1200" dirty="0" smtClean="0">
                  <a:solidFill>
                    <a:srgbClr val="FFC000"/>
                  </a:solidFill>
                  <a:latin typeface="Andalus" pitchFamily="18" charset="-78"/>
                  <a:ea typeface="Barlow Condensed"/>
                  <a:cs typeface="Andalus" pitchFamily="18" charset="-78"/>
                  <a:sym typeface="Barlow Condensed"/>
                </a:rPr>
                <a:t>تحصيل 300 جنيه مكافأة من الجامعة عن كل أمي ناجح</a:t>
              </a:r>
              <a:endParaRPr lang="ar-EG" sz="3900" kern="1200" dirty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42" name="Down Arrow 41"/>
          <p:cNvSpPr/>
          <p:nvPr/>
        </p:nvSpPr>
        <p:spPr>
          <a:xfrm>
            <a:off x="1253106" y="2653030"/>
            <a:ext cx="2600959" cy="1950720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3" name="Group 42"/>
          <p:cNvGrpSpPr/>
          <p:nvPr/>
        </p:nvGrpSpPr>
        <p:grpSpPr>
          <a:xfrm>
            <a:off x="3491880" y="2653030"/>
            <a:ext cx="5472607" cy="1950720"/>
            <a:chOff x="3591421" y="2113280"/>
            <a:chExt cx="5032393" cy="1950720"/>
          </a:xfrm>
        </p:grpSpPr>
        <p:sp>
          <p:nvSpPr>
            <p:cNvPr id="44" name="Rectangle 43"/>
            <p:cNvSpPr/>
            <p:nvPr/>
          </p:nvSpPr>
          <p:spPr>
            <a:xfrm>
              <a:off x="3591422" y="2113280"/>
              <a:ext cx="4739086" cy="19507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3591421" y="2113280"/>
              <a:ext cx="5032393" cy="1950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7368" tIns="0" rIns="277368" bIns="277368" numCol="1" spcCol="1270" anchor="ctr" anchorCtr="0">
              <a:noAutofit/>
            </a:bodyPr>
            <a:lstStyle/>
            <a:p>
              <a:pPr lvl="0" algn="l" defTabSz="1733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sz="3900" b="1" kern="1200" dirty="0" smtClean="0">
                  <a:solidFill>
                    <a:schemeClr val="accent3">
                      <a:lumMod val="75000"/>
                    </a:schemeClr>
                  </a:solidFill>
                  <a:latin typeface="Andalus" pitchFamily="18" charset="-78"/>
                  <a:ea typeface="Barlow Condensed"/>
                  <a:cs typeface="Andalus" pitchFamily="18" charset="-78"/>
                  <a:sym typeface="Barlow Condensed"/>
                </a:rPr>
                <a:t>الحصول على 250 جنيه مكافأة من هيئة تعليم الكبار</a:t>
              </a:r>
              <a:endParaRPr lang="ar-SA" sz="3900" b="1" kern="1200" dirty="0">
                <a:solidFill>
                  <a:schemeClr val="accent3">
                    <a:lumMod val="75000"/>
                  </a:schemeClr>
                </a:solidFill>
                <a:latin typeface="Andalus" pitchFamily="18" charset="-78"/>
                <a:ea typeface="Barlow Condensed"/>
                <a:cs typeface="Andalus" pitchFamily="18" charset="-78"/>
                <a:sym typeface="Barlow Condens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ar-SA" dirty="0" smtClean="0"/>
              <a:t>السن المطلوب</a:t>
            </a:r>
            <a:endParaRPr lang="ar-EG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6094361"/>
              </p:ext>
            </p:extLst>
          </p:nvPr>
        </p:nvGraphicFramePr>
        <p:xfrm>
          <a:off x="395536" y="88401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68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EBBDCC75-D59D-4995-8A87-ABD2C9BA4578}"/>
              </a:ext>
            </a:extLst>
          </p:cNvPr>
          <p:cNvGrpSpPr/>
          <p:nvPr/>
        </p:nvGrpSpPr>
        <p:grpSpPr>
          <a:xfrm>
            <a:off x="319881" y="1"/>
            <a:ext cx="7444994" cy="5143500"/>
            <a:chOff x="4549775" y="1466850"/>
            <a:chExt cx="3092450" cy="3922713"/>
          </a:xfrm>
        </p:grpSpPr>
        <p:sp>
          <p:nvSpPr>
            <p:cNvPr id="6" name="Freeform 5">
              <a:extLst>
                <a:ext uri="{FF2B5EF4-FFF2-40B4-BE49-F238E27FC236}">
                  <a16:creationId xmlns="" xmlns:a16="http://schemas.microsoft.com/office/drawing/2014/main" id="{D1A724F6-CC61-4EAF-B004-6F02D61B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92450" cy="3922713"/>
            </a:xfrm>
            <a:custGeom>
              <a:avLst/>
              <a:gdLst>
                <a:gd name="T0" fmla="*/ 1387 w 4410"/>
                <a:gd name="T1" fmla="*/ 2798 h 2798"/>
                <a:gd name="T2" fmla="*/ 2876 w 4410"/>
                <a:gd name="T3" fmla="*/ 2392 h 2798"/>
                <a:gd name="T4" fmla="*/ 3712 w 4410"/>
                <a:gd name="T5" fmla="*/ 1825 h 2798"/>
                <a:gd name="T6" fmla="*/ 2634 w 4410"/>
                <a:gd name="T7" fmla="*/ 1144 h 2798"/>
                <a:gd name="T8" fmla="*/ 3364 w 4410"/>
                <a:gd name="T9" fmla="*/ 921 h 2798"/>
                <a:gd name="T10" fmla="*/ 4107 w 4410"/>
                <a:gd name="T11" fmla="*/ 631 h 2798"/>
                <a:gd name="T12" fmla="*/ 3500 w 4410"/>
                <a:gd name="T13" fmla="*/ 372 h 2798"/>
                <a:gd name="T14" fmla="*/ 3802 w 4410"/>
                <a:gd name="T15" fmla="*/ 184 h 2798"/>
                <a:gd name="T16" fmla="*/ 4410 w 4410"/>
                <a:gd name="T17" fmla="*/ 0 h 2798"/>
                <a:gd name="T18" fmla="*/ 4066 w 4410"/>
                <a:gd name="T19" fmla="*/ 0 h 2798"/>
                <a:gd name="T20" fmla="*/ 2835 w 4410"/>
                <a:gd name="T21" fmla="*/ 306 h 2798"/>
                <a:gd name="T22" fmla="*/ 3594 w 4410"/>
                <a:gd name="T23" fmla="*/ 621 h 2798"/>
                <a:gd name="T24" fmla="*/ 1949 w 4410"/>
                <a:gd name="T25" fmla="*/ 1104 h 2798"/>
                <a:gd name="T26" fmla="*/ 1939 w 4410"/>
                <a:gd name="T27" fmla="*/ 1191 h 2798"/>
                <a:gd name="T28" fmla="*/ 2829 w 4410"/>
                <a:gd name="T29" fmla="*/ 1822 h 2798"/>
                <a:gd name="T30" fmla="*/ 1136 w 4410"/>
                <a:gd name="T31" fmla="*/ 2243 h 2798"/>
                <a:gd name="T32" fmla="*/ 0 w 4410"/>
                <a:gd name="T33" fmla="*/ 2685 h 2798"/>
                <a:gd name="T34" fmla="*/ 0 w 4410"/>
                <a:gd name="T35" fmla="*/ 2798 h 2798"/>
                <a:gd name="T36" fmla="*/ 1387 w 4410"/>
                <a:gd name="T37" fmla="*/ 2798 h 2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0" h="2798">
                  <a:moveTo>
                    <a:pt x="1387" y="2798"/>
                  </a:moveTo>
                  <a:cubicBezTo>
                    <a:pt x="1590" y="2615"/>
                    <a:pt x="2359" y="2534"/>
                    <a:pt x="2876" y="2392"/>
                  </a:cubicBezTo>
                  <a:cubicBezTo>
                    <a:pt x="3505" y="2220"/>
                    <a:pt x="3693" y="2022"/>
                    <a:pt x="3712" y="1825"/>
                  </a:cubicBezTo>
                  <a:cubicBezTo>
                    <a:pt x="3765" y="1299"/>
                    <a:pt x="2623" y="1305"/>
                    <a:pt x="2634" y="1144"/>
                  </a:cubicBezTo>
                  <a:cubicBezTo>
                    <a:pt x="2644" y="1007"/>
                    <a:pt x="3129" y="948"/>
                    <a:pt x="3364" y="921"/>
                  </a:cubicBezTo>
                  <a:cubicBezTo>
                    <a:pt x="3739" y="879"/>
                    <a:pt x="4086" y="784"/>
                    <a:pt x="4107" y="631"/>
                  </a:cubicBezTo>
                  <a:cubicBezTo>
                    <a:pt x="4143" y="377"/>
                    <a:pt x="3608" y="403"/>
                    <a:pt x="3500" y="372"/>
                  </a:cubicBezTo>
                  <a:cubicBezTo>
                    <a:pt x="3181" y="282"/>
                    <a:pt x="3396" y="234"/>
                    <a:pt x="3802" y="184"/>
                  </a:cubicBezTo>
                  <a:cubicBezTo>
                    <a:pt x="4172" y="138"/>
                    <a:pt x="4365" y="106"/>
                    <a:pt x="4410" y="0"/>
                  </a:cubicBezTo>
                  <a:cubicBezTo>
                    <a:pt x="4066" y="0"/>
                    <a:pt x="4066" y="0"/>
                    <a:pt x="4066" y="0"/>
                  </a:cubicBezTo>
                  <a:cubicBezTo>
                    <a:pt x="3945" y="129"/>
                    <a:pt x="2829" y="68"/>
                    <a:pt x="2835" y="306"/>
                  </a:cubicBezTo>
                  <a:cubicBezTo>
                    <a:pt x="2839" y="481"/>
                    <a:pt x="3599" y="506"/>
                    <a:pt x="3594" y="621"/>
                  </a:cubicBezTo>
                  <a:cubicBezTo>
                    <a:pt x="3587" y="771"/>
                    <a:pt x="2144" y="733"/>
                    <a:pt x="1949" y="1104"/>
                  </a:cubicBezTo>
                  <a:cubicBezTo>
                    <a:pt x="1934" y="1133"/>
                    <a:pt x="1938" y="1156"/>
                    <a:pt x="1939" y="1191"/>
                  </a:cubicBezTo>
                  <a:cubicBezTo>
                    <a:pt x="1952" y="1468"/>
                    <a:pt x="2882" y="1583"/>
                    <a:pt x="2829" y="1822"/>
                  </a:cubicBezTo>
                  <a:cubicBezTo>
                    <a:pt x="2783" y="2029"/>
                    <a:pt x="2384" y="1941"/>
                    <a:pt x="1136" y="2243"/>
                  </a:cubicBezTo>
                  <a:cubicBezTo>
                    <a:pt x="939" y="2291"/>
                    <a:pt x="246" y="2452"/>
                    <a:pt x="0" y="2685"/>
                  </a:cubicBezTo>
                  <a:cubicBezTo>
                    <a:pt x="0" y="2798"/>
                    <a:pt x="0" y="2798"/>
                    <a:pt x="0" y="2798"/>
                  </a:cubicBezTo>
                  <a:lnTo>
                    <a:pt x="1387" y="27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" name="Freeform 6">
              <a:extLst>
                <a:ext uri="{FF2B5EF4-FFF2-40B4-BE49-F238E27FC236}">
                  <a16:creationId xmlns="" xmlns:a16="http://schemas.microsoft.com/office/drawing/2014/main" id="{987A8BD2-51F0-4E4F-B22A-0FB2D650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81338" cy="3763963"/>
            </a:xfrm>
            <a:custGeom>
              <a:avLst/>
              <a:gdLst>
                <a:gd name="T0" fmla="*/ 1387 w 4395"/>
                <a:gd name="T1" fmla="*/ 2685 h 2685"/>
                <a:gd name="T2" fmla="*/ 2876 w 4395"/>
                <a:gd name="T3" fmla="*/ 2292 h 2685"/>
                <a:gd name="T4" fmla="*/ 3712 w 4395"/>
                <a:gd name="T5" fmla="*/ 1742 h 2685"/>
                <a:gd name="T6" fmla="*/ 2634 w 4395"/>
                <a:gd name="T7" fmla="*/ 1082 h 2685"/>
                <a:gd name="T8" fmla="*/ 3364 w 4395"/>
                <a:gd name="T9" fmla="*/ 866 h 2685"/>
                <a:gd name="T10" fmla="*/ 4107 w 4395"/>
                <a:gd name="T11" fmla="*/ 585 h 2685"/>
                <a:gd name="T12" fmla="*/ 3500 w 4395"/>
                <a:gd name="T13" fmla="*/ 334 h 2685"/>
                <a:gd name="T14" fmla="*/ 3802 w 4395"/>
                <a:gd name="T15" fmla="*/ 152 h 2685"/>
                <a:gd name="T16" fmla="*/ 4395 w 4395"/>
                <a:gd name="T17" fmla="*/ 0 h 2685"/>
                <a:gd name="T18" fmla="*/ 4033 w 4395"/>
                <a:gd name="T19" fmla="*/ 0 h 2685"/>
                <a:gd name="T20" fmla="*/ 2840 w 4395"/>
                <a:gd name="T21" fmla="*/ 270 h 2685"/>
                <a:gd name="T22" fmla="*/ 3594 w 4395"/>
                <a:gd name="T23" fmla="*/ 575 h 2685"/>
                <a:gd name="T24" fmla="*/ 1940 w 4395"/>
                <a:gd name="T25" fmla="*/ 1122 h 2685"/>
                <a:gd name="T26" fmla="*/ 2829 w 4395"/>
                <a:gd name="T27" fmla="*/ 1739 h 2685"/>
                <a:gd name="T28" fmla="*/ 1136 w 4395"/>
                <a:gd name="T29" fmla="*/ 2147 h 2685"/>
                <a:gd name="T30" fmla="*/ 0 w 4395"/>
                <a:gd name="T31" fmla="*/ 2685 h 2685"/>
                <a:gd name="T32" fmla="*/ 1387 w 4395"/>
                <a:gd name="T33" fmla="*/ 2685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5" h="2685">
                  <a:moveTo>
                    <a:pt x="1387" y="2685"/>
                  </a:moveTo>
                  <a:cubicBezTo>
                    <a:pt x="1590" y="2508"/>
                    <a:pt x="2359" y="2429"/>
                    <a:pt x="2876" y="2292"/>
                  </a:cubicBezTo>
                  <a:cubicBezTo>
                    <a:pt x="3505" y="2125"/>
                    <a:pt x="3714" y="1934"/>
                    <a:pt x="3712" y="1742"/>
                  </a:cubicBezTo>
                  <a:cubicBezTo>
                    <a:pt x="3708" y="1359"/>
                    <a:pt x="2623" y="1238"/>
                    <a:pt x="2634" y="1082"/>
                  </a:cubicBezTo>
                  <a:cubicBezTo>
                    <a:pt x="2644" y="949"/>
                    <a:pt x="3129" y="892"/>
                    <a:pt x="3364" y="866"/>
                  </a:cubicBezTo>
                  <a:cubicBezTo>
                    <a:pt x="3739" y="825"/>
                    <a:pt x="4110" y="735"/>
                    <a:pt x="4107" y="585"/>
                  </a:cubicBezTo>
                  <a:cubicBezTo>
                    <a:pt x="4104" y="397"/>
                    <a:pt x="3608" y="364"/>
                    <a:pt x="3500" y="334"/>
                  </a:cubicBezTo>
                  <a:cubicBezTo>
                    <a:pt x="3181" y="247"/>
                    <a:pt x="3396" y="202"/>
                    <a:pt x="3802" y="152"/>
                  </a:cubicBezTo>
                  <a:cubicBezTo>
                    <a:pt x="4266" y="94"/>
                    <a:pt x="4362" y="62"/>
                    <a:pt x="4395" y="0"/>
                  </a:cubicBezTo>
                  <a:cubicBezTo>
                    <a:pt x="4033" y="0"/>
                    <a:pt x="4033" y="0"/>
                    <a:pt x="4033" y="0"/>
                  </a:cubicBezTo>
                  <a:cubicBezTo>
                    <a:pt x="3907" y="77"/>
                    <a:pt x="2921" y="89"/>
                    <a:pt x="2840" y="270"/>
                  </a:cubicBezTo>
                  <a:cubicBezTo>
                    <a:pt x="2773" y="419"/>
                    <a:pt x="3599" y="464"/>
                    <a:pt x="3594" y="575"/>
                  </a:cubicBezTo>
                  <a:cubicBezTo>
                    <a:pt x="3585" y="751"/>
                    <a:pt x="2014" y="702"/>
                    <a:pt x="1940" y="1122"/>
                  </a:cubicBezTo>
                  <a:cubicBezTo>
                    <a:pt x="1893" y="1387"/>
                    <a:pt x="2882" y="1508"/>
                    <a:pt x="2829" y="1739"/>
                  </a:cubicBezTo>
                  <a:cubicBezTo>
                    <a:pt x="2783" y="1940"/>
                    <a:pt x="2384" y="1854"/>
                    <a:pt x="1136" y="2147"/>
                  </a:cubicBezTo>
                  <a:cubicBezTo>
                    <a:pt x="907" y="2200"/>
                    <a:pt x="169" y="2442"/>
                    <a:pt x="0" y="2685"/>
                  </a:cubicBezTo>
                  <a:lnTo>
                    <a:pt x="1387" y="2685"/>
                  </a:lnTo>
                  <a:close/>
                </a:path>
              </a:pathLst>
            </a:cu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1CD51FE4-1BE9-4725-8C5E-D585E86C49EB}"/>
              </a:ext>
            </a:extLst>
          </p:cNvPr>
          <p:cNvGrpSpPr/>
          <p:nvPr/>
        </p:nvGrpSpPr>
        <p:grpSpPr>
          <a:xfrm>
            <a:off x="1437466" y="2895566"/>
            <a:ext cx="1097238" cy="1696370"/>
            <a:chOff x="7478257" y="2193205"/>
            <a:chExt cx="452893" cy="700189"/>
          </a:xfrm>
        </p:grpSpPr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AC61A92C-7461-488B-B685-D8503D3CD94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Freeform 17">
              <a:extLst>
                <a:ext uri="{FF2B5EF4-FFF2-40B4-BE49-F238E27FC236}">
                  <a16:creationId xmlns="" xmlns:a16="http://schemas.microsoft.com/office/drawing/2014/main" id="{EAFE7348-1270-48F4-B06C-3337B907A1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="" xmlns:a16="http://schemas.microsoft.com/office/drawing/2014/main" id="{043ABD47-F9C4-4180-B251-BA5EA328BD7A}"/>
              </a:ext>
            </a:extLst>
          </p:cNvPr>
          <p:cNvGrpSpPr/>
          <p:nvPr/>
        </p:nvGrpSpPr>
        <p:grpSpPr>
          <a:xfrm>
            <a:off x="80962" y="50800"/>
            <a:ext cx="8129588" cy="5026025"/>
            <a:chOff x="2943225" y="38100"/>
            <a:chExt cx="6305550" cy="6818313"/>
          </a:xfrm>
          <a:solidFill>
            <a:schemeClr val="bg1"/>
          </a:solidFill>
        </p:grpSpPr>
        <p:sp>
          <p:nvSpPr>
            <p:cNvPr id="103" name="Freeform 86">
              <a:extLst>
                <a:ext uri="{FF2B5EF4-FFF2-40B4-BE49-F238E27FC236}">
                  <a16:creationId xmlns="" xmlns:a16="http://schemas.microsoft.com/office/drawing/2014/main" id="{80F0C35D-6EE0-4A50-A875-08A1FCAEB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6856413"/>
              <a:ext cx="6305550" cy="0"/>
            </a:xfrm>
            <a:custGeom>
              <a:avLst/>
              <a:gdLst>
                <a:gd name="T0" fmla="*/ 0 w 15350"/>
                <a:gd name="T1" fmla="*/ 15350 w 1535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5350">
                  <a:moveTo>
                    <a:pt x="0" y="0"/>
                  </a:moveTo>
                  <a:cubicBezTo>
                    <a:pt x="5120" y="0"/>
                    <a:pt x="10235" y="0"/>
                    <a:pt x="1535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4" name="Freeform 89">
              <a:extLst>
                <a:ext uri="{FF2B5EF4-FFF2-40B4-BE49-F238E27FC236}">
                  <a16:creationId xmlns="" xmlns:a16="http://schemas.microsoft.com/office/drawing/2014/main" id="{A154FF12-18DB-454D-AEBB-AEE97A349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5073650"/>
              <a:ext cx="330200" cy="195263"/>
            </a:xfrm>
            <a:custGeom>
              <a:avLst/>
              <a:gdLst>
                <a:gd name="T0" fmla="*/ 15 w 803"/>
                <a:gd name="T1" fmla="*/ 238 h 238"/>
                <a:gd name="T2" fmla="*/ 0 w 803"/>
                <a:gd name="T3" fmla="*/ 176 h 238"/>
                <a:gd name="T4" fmla="*/ 789 w 803"/>
                <a:gd name="T5" fmla="*/ 0 h 238"/>
                <a:gd name="T6" fmla="*/ 803 w 803"/>
                <a:gd name="T7" fmla="*/ 56 h 238"/>
                <a:gd name="T8" fmla="*/ 15 w 803"/>
                <a:gd name="T9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3" h="238">
                  <a:moveTo>
                    <a:pt x="15" y="238"/>
                  </a:moveTo>
                  <a:cubicBezTo>
                    <a:pt x="10" y="218"/>
                    <a:pt x="5" y="199"/>
                    <a:pt x="0" y="176"/>
                  </a:cubicBezTo>
                  <a:cubicBezTo>
                    <a:pt x="264" y="117"/>
                    <a:pt x="525" y="59"/>
                    <a:pt x="789" y="0"/>
                  </a:cubicBezTo>
                  <a:cubicBezTo>
                    <a:pt x="795" y="22"/>
                    <a:pt x="799" y="40"/>
                    <a:pt x="803" y="56"/>
                  </a:cubicBezTo>
                  <a:cubicBezTo>
                    <a:pt x="769" y="77"/>
                    <a:pt x="175" y="214"/>
                    <a:pt x="15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05" name="Freeform 90">
              <a:extLst>
                <a:ext uri="{FF2B5EF4-FFF2-40B4-BE49-F238E27FC236}">
                  <a16:creationId xmlns="" xmlns:a16="http://schemas.microsoft.com/office/drawing/2014/main" id="{34BE5A1F-E8DD-4233-81A0-9CD1CD122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350" y="5321300"/>
              <a:ext cx="330200" cy="184150"/>
            </a:xfrm>
            <a:custGeom>
              <a:avLst/>
              <a:gdLst>
                <a:gd name="T0" fmla="*/ 792 w 804"/>
                <a:gd name="T1" fmla="*/ 4 h 224"/>
                <a:gd name="T2" fmla="*/ 804 w 804"/>
                <a:gd name="T3" fmla="*/ 61 h 224"/>
                <a:gd name="T4" fmla="*/ 13 w 804"/>
                <a:gd name="T5" fmla="*/ 224 h 224"/>
                <a:gd name="T6" fmla="*/ 2 w 804"/>
                <a:gd name="T7" fmla="*/ 184 h 224"/>
                <a:gd name="T8" fmla="*/ 0 w 804"/>
                <a:gd name="T9" fmla="*/ 166 h 224"/>
                <a:gd name="T10" fmla="*/ 792 w 804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4" h="224">
                  <a:moveTo>
                    <a:pt x="792" y="4"/>
                  </a:moveTo>
                  <a:cubicBezTo>
                    <a:pt x="795" y="20"/>
                    <a:pt x="799" y="38"/>
                    <a:pt x="804" y="61"/>
                  </a:cubicBezTo>
                  <a:cubicBezTo>
                    <a:pt x="539" y="118"/>
                    <a:pt x="277" y="171"/>
                    <a:pt x="13" y="224"/>
                  </a:cubicBezTo>
                  <a:cubicBezTo>
                    <a:pt x="8" y="207"/>
                    <a:pt x="4" y="196"/>
                    <a:pt x="2" y="184"/>
                  </a:cubicBezTo>
                  <a:cubicBezTo>
                    <a:pt x="0" y="178"/>
                    <a:pt x="1" y="171"/>
                    <a:pt x="0" y="166"/>
                  </a:cubicBezTo>
                  <a:cubicBezTo>
                    <a:pt x="32" y="149"/>
                    <a:pt x="757" y="0"/>
                    <a:pt x="79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6" name="Freeform 91">
              <a:extLst>
                <a:ext uri="{FF2B5EF4-FFF2-40B4-BE49-F238E27FC236}">
                  <a16:creationId xmlns="" xmlns:a16="http://schemas.microsoft.com/office/drawing/2014/main" id="{BCA7B6DD-0A17-41FC-AD03-599FCDDF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5554663"/>
              <a:ext cx="331788" cy="204788"/>
            </a:xfrm>
            <a:custGeom>
              <a:avLst/>
              <a:gdLst>
                <a:gd name="T0" fmla="*/ 781 w 807"/>
                <a:gd name="T1" fmla="*/ 0 h 250"/>
                <a:gd name="T2" fmla="*/ 790 w 807"/>
                <a:gd name="T3" fmla="*/ 12 h 250"/>
                <a:gd name="T4" fmla="*/ 758 w 807"/>
                <a:gd name="T5" fmla="*/ 75 h 250"/>
                <a:gd name="T6" fmla="*/ 56 w 807"/>
                <a:gd name="T7" fmla="*/ 244 h 250"/>
                <a:gd name="T8" fmla="*/ 17 w 807"/>
                <a:gd name="T9" fmla="*/ 250 h 250"/>
                <a:gd name="T10" fmla="*/ 0 w 807"/>
                <a:gd name="T11" fmla="*/ 189 h 250"/>
                <a:gd name="T12" fmla="*/ 781 w 807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250">
                  <a:moveTo>
                    <a:pt x="781" y="0"/>
                  </a:moveTo>
                  <a:cubicBezTo>
                    <a:pt x="787" y="8"/>
                    <a:pt x="789" y="10"/>
                    <a:pt x="790" y="12"/>
                  </a:cubicBezTo>
                  <a:cubicBezTo>
                    <a:pt x="807" y="59"/>
                    <a:pt x="805" y="63"/>
                    <a:pt x="758" y="75"/>
                  </a:cubicBezTo>
                  <a:cubicBezTo>
                    <a:pt x="524" y="131"/>
                    <a:pt x="290" y="188"/>
                    <a:pt x="56" y="244"/>
                  </a:cubicBezTo>
                  <a:cubicBezTo>
                    <a:pt x="44" y="247"/>
                    <a:pt x="33" y="248"/>
                    <a:pt x="17" y="250"/>
                  </a:cubicBezTo>
                  <a:cubicBezTo>
                    <a:pt x="11" y="231"/>
                    <a:pt x="6" y="212"/>
                    <a:pt x="0" y="189"/>
                  </a:cubicBezTo>
                  <a:cubicBezTo>
                    <a:pt x="261" y="120"/>
                    <a:pt x="521" y="58"/>
                    <a:pt x="7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7" name="Freeform 92">
              <a:extLst>
                <a:ext uri="{FF2B5EF4-FFF2-40B4-BE49-F238E27FC236}">
                  <a16:creationId xmlns="" xmlns:a16="http://schemas.microsoft.com/office/drawing/2014/main" id="{87492318-48DD-4AF8-B833-3865E380F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4754563"/>
              <a:ext cx="323850" cy="255588"/>
            </a:xfrm>
            <a:custGeom>
              <a:avLst/>
              <a:gdLst>
                <a:gd name="T0" fmla="*/ 765 w 790"/>
                <a:gd name="T1" fmla="*/ 0 h 311"/>
                <a:gd name="T2" fmla="*/ 790 w 790"/>
                <a:gd name="T3" fmla="*/ 58 h 311"/>
                <a:gd name="T4" fmla="*/ 749 w 790"/>
                <a:gd name="T5" fmla="*/ 78 h 311"/>
                <a:gd name="T6" fmla="*/ 200 w 790"/>
                <a:gd name="T7" fmla="*/ 261 h 311"/>
                <a:gd name="T8" fmla="*/ 19 w 790"/>
                <a:gd name="T9" fmla="*/ 311 h 311"/>
                <a:gd name="T10" fmla="*/ 0 w 790"/>
                <a:gd name="T11" fmla="*/ 246 h 311"/>
                <a:gd name="T12" fmla="*/ 765 w 790"/>
                <a:gd name="T1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311">
                  <a:moveTo>
                    <a:pt x="765" y="0"/>
                  </a:moveTo>
                  <a:cubicBezTo>
                    <a:pt x="774" y="21"/>
                    <a:pt x="781" y="38"/>
                    <a:pt x="790" y="58"/>
                  </a:cubicBezTo>
                  <a:cubicBezTo>
                    <a:pt x="775" y="66"/>
                    <a:pt x="762" y="73"/>
                    <a:pt x="749" y="78"/>
                  </a:cubicBezTo>
                  <a:cubicBezTo>
                    <a:pt x="570" y="151"/>
                    <a:pt x="386" y="208"/>
                    <a:pt x="200" y="261"/>
                  </a:cubicBezTo>
                  <a:cubicBezTo>
                    <a:pt x="142" y="277"/>
                    <a:pt x="83" y="293"/>
                    <a:pt x="19" y="311"/>
                  </a:cubicBezTo>
                  <a:cubicBezTo>
                    <a:pt x="12" y="289"/>
                    <a:pt x="7" y="270"/>
                    <a:pt x="0" y="246"/>
                  </a:cubicBezTo>
                  <a:cubicBezTo>
                    <a:pt x="260" y="175"/>
                    <a:pt x="515" y="103"/>
                    <a:pt x="7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8" name="Freeform 93">
              <a:extLst>
                <a:ext uri="{FF2B5EF4-FFF2-40B4-BE49-F238E27FC236}">
                  <a16:creationId xmlns="" xmlns:a16="http://schemas.microsoft.com/office/drawing/2014/main" id="{3E4C61FA-3624-4BF4-B4F7-72E3C2B3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5840413"/>
              <a:ext cx="323850" cy="257175"/>
            </a:xfrm>
            <a:custGeom>
              <a:avLst/>
              <a:gdLst>
                <a:gd name="T0" fmla="*/ 22 w 787"/>
                <a:gd name="T1" fmla="*/ 314 h 314"/>
                <a:gd name="T2" fmla="*/ 0 w 787"/>
                <a:gd name="T3" fmla="*/ 257 h 314"/>
                <a:gd name="T4" fmla="*/ 770 w 787"/>
                <a:gd name="T5" fmla="*/ 0 h 314"/>
                <a:gd name="T6" fmla="*/ 787 w 787"/>
                <a:gd name="T7" fmla="*/ 59 h 314"/>
                <a:gd name="T8" fmla="*/ 22 w 787"/>
                <a:gd name="T9" fmla="*/ 31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314">
                  <a:moveTo>
                    <a:pt x="22" y="314"/>
                  </a:moveTo>
                  <a:cubicBezTo>
                    <a:pt x="15" y="295"/>
                    <a:pt x="8" y="278"/>
                    <a:pt x="0" y="257"/>
                  </a:cubicBezTo>
                  <a:cubicBezTo>
                    <a:pt x="254" y="159"/>
                    <a:pt x="509" y="76"/>
                    <a:pt x="770" y="0"/>
                  </a:cubicBezTo>
                  <a:cubicBezTo>
                    <a:pt x="777" y="23"/>
                    <a:pt x="782" y="41"/>
                    <a:pt x="787" y="59"/>
                  </a:cubicBezTo>
                  <a:cubicBezTo>
                    <a:pt x="531" y="145"/>
                    <a:pt x="279" y="229"/>
                    <a:pt x="22" y="3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09" name="Freeform 94">
              <a:extLst>
                <a:ext uri="{FF2B5EF4-FFF2-40B4-BE49-F238E27FC236}">
                  <a16:creationId xmlns="" xmlns:a16="http://schemas.microsoft.com/office/drawing/2014/main" id="{CBEE9D19-28B6-4CD6-9909-7305972BE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2874963"/>
              <a:ext cx="130175" cy="155575"/>
            </a:xfrm>
            <a:custGeom>
              <a:avLst/>
              <a:gdLst>
                <a:gd name="T0" fmla="*/ 23 w 316"/>
                <a:gd name="T1" fmla="*/ 0 h 190"/>
                <a:gd name="T2" fmla="*/ 316 w 316"/>
                <a:gd name="T3" fmla="*/ 147 h 190"/>
                <a:gd name="T4" fmla="*/ 296 w 316"/>
                <a:gd name="T5" fmla="*/ 190 h 190"/>
                <a:gd name="T6" fmla="*/ 0 w 316"/>
                <a:gd name="T7" fmla="*/ 40 h 190"/>
                <a:gd name="T8" fmla="*/ 23 w 316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0">
                  <a:moveTo>
                    <a:pt x="23" y="0"/>
                  </a:moveTo>
                  <a:cubicBezTo>
                    <a:pt x="124" y="50"/>
                    <a:pt x="218" y="98"/>
                    <a:pt x="316" y="147"/>
                  </a:cubicBezTo>
                  <a:cubicBezTo>
                    <a:pt x="309" y="161"/>
                    <a:pt x="303" y="173"/>
                    <a:pt x="296" y="190"/>
                  </a:cubicBezTo>
                  <a:cubicBezTo>
                    <a:pt x="194" y="145"/>
                    <a:pt x="96" y="99"/>
                    <a:pt x="0" y="40"/>
                  </a:cubicBezTo>
                  <a:cubicBezTo>
                    <a:pt x="8" y="26"/>
                    <a:pt x="15" y="1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0" name="Freeform 95">
              <a:extLst>
                <a:ext uri="{FF2B5EF4-FFF2-40B4-BE49-F238E27FC236}">
                  <a16:creationId xmlns="" xmlns:a16="http://schemas.microsoft.com/office/drawing/2014/main" id="{9E74DF55-1E3F-49BA-BDE4-50AC898FE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3732213"/>
              <a:ext cx="128588" cy="165100"/>
            </a:xfrm>
            <a:custGeom>
              <a:avLst/>
              <a:gdLst>
                <a:gd name="T0" fmla="*/ 0 w 312"/>
                <a:gd name="T1" fmla="*/ 42 h 202"/>
                <a:gd name="T2" fmla="*/ 22 w 312"/>
                <a:gd name="T3" fmla="*/ 0 h 202"/>
                <a:gd name="T4" fmla="*/ 312 w 312"/>
                <a:gd name="T5" fmla="*/ 160 h 202"/>
                <a:gd name="T6" fmla="*/ 286 w 312"/>
                <a:gd name="T7" fmla="*/ 202 h 202"/>
                <a:gd name="T8" fmla="*/ 0 w 312"/>
                <a:gd name="T9" fmla="*/ 4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202">
                  <a:moveTo>
                    <a:pt x="0" y="42"/>
                  </a:moveTo>
                  <a:cubicBezTo>
                    <a:pt x="8" y="27"/>
                    <a:pt x="14" y="16"/>
                    <a:pt x="22" y="0"/>
                  </a:cubicBezTo>
                  <a:cubicBezTo>
                    <a:pt x="122" y="48"/>
                    <a:pt x="215" y="103"/>
                    <a:pt x="312" y="160"/>
                  </a:cubicBezTo>
                  <a:cubicBezTo>
                    <a:pt x="302" y="175"/>
                    <a:pt x="295" y="187"/>
                    <a:pt x="286" y="202"/>
                  </a:cubicBezTo>
                  <a:cubicBezTo>
                    <a:pt x="190" y="148"/>
                    <a:pt x="97" y="97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1" name="Freeform 96">
              <a:extLst>
                <a:ext uri="{FF2B5EF4-FFF2-40B4-BE49-F238E27FC236}">
                  <a16:creationId xmlns="" xmlns:a16="http://schemas.microsoft.com/office/drawing/2014/main" id="{53F9CBA2-34C2-410F-925E-A060AE8DB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3297238"/>
              <a:ext cx="133350" cy="142875"/>
            </a:xfrm>
            <a:custGeom>
              <a:avLst/>
              <a:gdLst>
                <a:gd name="T0" fmla="*/ 322 w 322"/>
                <a:gd name="T1" fmla="*/ 127 h 174"/>
                <a:gd name="T2" fmla="*/ 304 w 322"/>
                <a:gd name="T3" fmla="*/ 174 h 174"/>
                <a:gd name="T4" fmla="*/ 0 w 322"/>
                <a:gd name="T5" fmla="*/ 47 h 174"/>
                <a:gd name="T6" fmla="*/ 19 w 322"/>
                <a:gd name="T7" fmla="*/ 0 h 174"/>
                <a:gd name="T8" fmla="*/ 322 w 322"/>
                <a:gd name="T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174">
                  <a:moveTo>
                    <a:pt x="322" y="127"/>
                  </a:moveTo>
                  <a:cubicBezTo>
                    <a:pt x="316" y="143"/>
                    <a:pt x="311" y="156"/>
                    <a:pt x="304" y="174"/>
                  </a:cubicBezTo>
                  <a:cubicBezTo>
                    <a:pt x="201" y="131"/>
                    <a:pt x="103" y="90"/>
                    <a:pt x="0" y="47"/>
                  </a:cubicBezTo>
                  <a:cubicBezTo>
                    <a:pt x="7" y="31"/>
                    <a:pt x="12" y="18"/>
                    <a:pt x="19" y="0"/>
                  </a:cubicBezTo>
                  <a:cubicBezTo>
                    <a:pt x="121" y="42"/>
                    <a:pt x="220" y="84"/>
                    <a:pt x="3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2" name="Freeform 97">
              <a:extLst>
                <a:ext uri="{FF2B5EF4-FFF2-40B4-BE49-F238E27FC236}">
                  <a16:creationId xmlns="" xmlns:a16="http://schemas.microsoft.com/office/drawing/2014/main" id="{01C3D2E1-6D32-4DB4-A7AB-A72B7A647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95625"/>
              <a:ext cx="133350" cy="142875"/>
            </a:xfrm>
            <a:custGeom>
              <a:avLst/>
              <a:gdLst>
                <a:gd name="T0" fmla="*/ 0 w 323"/>
                <a:gd name="T1" fmla="*/ 47 h 174"/>
                <a:gd name="T2" fmla="*/ 20 w 323"/>
                <a:gd name="T3" fmla="*/ 0 h 174"/>
                <a:gd name="T4" fmla="*/ 323 w 323"/>
                <a:gd name="T5" fmla="*/ 126 h 174"/>
                <a:gd name="T6" fmla="*/ 305 w 323"/>
                <a:gd name="T7" fmla="*/ 174 h 174"/>
                <a:gd name="T8" fmla="*/ 0 w 323"/>
                <a:gd name="T9" fmla="*/ 4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4">
                  <a:moveTo>
                    <a:pt x="0" y="47"/>
                  </a:moveTo>
                  <a:cubicBezTo>
                    <a:pt x="8" y="29"/>
                    <a:pt x="13" y="17"/>
                    <a:pt x="20" y="0"/>
                  </a:cubicBezTo>
                  <a:cubicBezTo>
                    <a:pt x="121" y="42"/>
                    <a:pt x="219" y="83"/>
                    <a:pt x="323" y="126"/>
                  </a:cubicBezTo>
                  <a:cubicBezTo>
                    <a:pt x="317" y="142"/>
                    <a:pt x="311" y="156"/>
                    <a:pt x="305" y="174"/>
                  </a:cubicBezTo>
                  <a:cubicBezTo>
                    <a:pt x="202" y="131"/>
                    <a:pt x="104" y="90"/>
                    <a:pt x="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3" name="Freeform 98">
              <a:extLst>
                <a:ext uri="{FF2B5EF4-FFF2-40B4-BE49-F238E27FC236}">
                  <a16:creationId xmlns="" xmlns:a16="http://schemas.microsoft.com/office/drawing/2014/main" id="{55879D9A-D6DB-450A-8AA6-FE49F80D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5" y="4445000"/>
              <a:ext cx="120650" cy="185738"/>
            </a:xfrm>
            <a:custGeom>
              <a:avLst/>
              <a:gdLst>
                <a:gd name="T0" fmla="*/ 19 w 291"/>
                <a:gd name="T1" fmla="*/ 226 h 226"/>
                <a:gd name="T2" fmla="*/ 6 w 291"/>
                <a:gd name="T3" fmla="*/ 204 h 226"/>
                <a:gd name="T4" fmla="*/ 0 w 291"/>
                <a:gd name="T5" fmla="*/ 180 h 226"/>
                <a:gd name="T6" fmla="*/ 251 w 291"/>
                <a:gd name="T7" fmla="*/ 0 h 226"/>
                <a:gd name="T8" fmla="*/ 291 w 291"/>
                <a:gd name="T9" fmla="*/ 28 h 226"/>
                <a:gd name="T10" fmla="*/ 19 w 291"/>
                <a:gd name="T11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226">
                  <a:moveTo>
                    <a:pt x="19" y="226"/>
                  </a:moveTo>
                  <a:cubicBezTo>
                    <a:pt x="13" y="215"/>
                    <a:pt x="8" y="210"/>
                    <a:pt x="6" y="204"/>
                  </a:cubicBezTo>
                  <a:cubicBezTo>
                    <a:pt x="3" y="198"/>
                    <a:pt x="2" y="192"/>
                    <a:pt x="0" y="180"/>
                  </a:cubicBezTo>
                  <a:cubicBezTo>
                    <a:pt x="91" y="134"/>
                    <a:pt x="182" y="84"/>
                    <a:pt x="251" y="0"/>
                  </a:cubicBezTo>
                  <a:cubicBezTo>
                    <a:pt x="264" y="9"/>
                    <a:pt x="276" y="17"/>
                    <a:pt x="291" y="28"/>
                  </a:cubicBezTo>
                  <a:cubicBezTo>
                    <a:pt x="219" y="122"/>
                    <a:pt x="123" y="176"/>
                    <a:pt x="19" y="2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4" name="Freeform 99">
              <a:extLst>
                <a:ext uri="{FF2B5EF4-FFF2-40B4-BE49-F238E27FC236}">
                  <a16:creationId xmlns="" xmlns:a16="http://schemas.microsoft.com/office/drawing/2014/main" id="{E85B5991-2F06-45AC-BCEA-03B99A5E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888" y="3505200"/>
              <a:ext cx="131763" cy="149225"/>
            </a:xfrm>
            <a:custGeom>
              <a:avLst/>
              <a:gdLst>
                <a:gd name="T0" fmla="*/ 0 w 320"/>
                <a:gd name="T1" fmla="*/ 45 h 181"/>
                <a:gd name="T2" fmla="*/ 11 w 320"/>
                <a:gd name="T3" fmla="*/ 16 h 181"/>
                <a:gd name="T4" fmla="*/ 24 w 320"/>
                <a:gd name="T5" fmla="*/ 0 h 181"/>
                <a:gd name="T6" fmla="*/ 320 w 320"/>
                <a:gd name="T7" fmla="*/ 135 h 181"/>
                <a:gd name="T8" fmla="*/ 298 w 320"/>
                <a:gd name="T9" fmla="*/ 181 h 181"/>
                <a:gd name="T10" fmla="*/ 0 w 320"/>
                <a:gd name="T11" fmla="*/ 4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181">
                  <a:moveTo>
                    <a:pt x="0" y="45"/>
                  </a:moveTo>
                  <a:cubicBezTo>
                    <a:pt x="5" y="31"/>
                    <a:pt x="7" y="23"/>
                    <a:pt x="11" y="16"/>
                  </a:cubicBezTo>
                  <a:cubicBezTo>
                    <a:pt x="13" y="12"/>
                    <a:pt x="17" y="8"/>
                    <a:pt x="24" y="0"/>
                  </a:cubicBezTo>
                  <a:cubicBezTo>
                    <a:pt x="121" y="44"/>
                    <a:pt x="218" y="89"/>
                    <a:pt x="320" y="135"/>
                  </a:cubicBezTo>
                  <a:cubicBezTo>
                    <a:pt x="312" y="152"/>
                    <a:pt x="306" y="164"/>
                    <a:pt x="298" y="181"/>
                  </a:cubicBezTo>
                  <a:cubicBezTo>
                    <a:pt x="198" y="135"/>
                    <a:pt x="101" y="9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5" name="Freeform 100">
              <a:extLst>
                <a:ext uri="{FF2B5EF4-FFF2-40B4-BE49-F238E27FC236}">
                  <a16:creationId xmlns="" xmlns:a16="http://schemas.microsoft.com/office/drawing/2014/main" id="{001DDCAA-C90E-485B-B7C4-1CD7AE42D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4010025"/>
              <a:ext cx="107950" cy="217488"/>
            </a:xfrm>
            <a:custGeom>
              <a:avLst/>
              <a:gdLst>
                <a:gd name="T0" fmla="*/ 0 w 262"/>
                <a:gd name="T1" fmla="*/ 37 h 266"/>
                <a:gd name="T2" fmla="*/ 32 w 262"/>
                <a:gd name="T3" fmla="*/ 0 h 266"/>
                <a:gd name="T4" fmla="*/ 262 w 262"/>
                <a:gd name="T5" fmla="*/ 238 h 266"/>
                <a:gd name="T6" fmla="*/ 242 w 262"/>
                <a:gd name="T7" fmla="*/ 256 h 266"/>
                <a:gd name="T8" fmla="*/ 221 w 262"/>
                <a:gd name="T9" fmla="*/ 266 h 266"/>
                <a:gd name="T10" fmla="*/ 0 w 262"/>
                <a:gd name="T11" fmla="*/ 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266">
                  <a:moveTo>
                    <a:pt x="0" y="37"/>
                  </a:moveTo>
                  <a:cubicBezTo>
                    <a:pt x="13" y="22"/>
                    <a:pt x="21" y="13"/>
                    <a:pt x="32" y="0"/>
                  </a:cubicBezTo>
                  <a:cubicBezTo>
                    <a:pt x="122" y="69"/>
                    <a:pt x="202" y="142"/>
                    <a:pt x="262" y="238"/>
                  </a:cubicBezTo>
                  <a:cubicBezTo>
                    <a:pt x="253" y="246"/>
                    <a:pt x="248" y="252"/>
                    <a:pt x="242" y="256"/>
                  </a:cubicBezTo>
                  <a:cubicBezTo>
                    <a:pt x="236" y="259"/>
                    <a:pt x="230" y="261"/>
                    <a:pt x="221" y="266"/>
                  </a:cubicBezTo>
                  <a:cubicBezTo>
                    <a:pt x="162" y="177"/>
                    <a:pt x="85" y="106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6" name="Freeform 101">
              <a:extLst>
                <a:ext uri="{FF2B5EF4-FFF2-40B4-BE49-F238E27FC236}">
                  <a16:creationId xmlns="" xmlns:a16="http://schemas.microsoft.com/office/drawing/2014/main" id="{ABB4DFBA-86F4-4FDB-BB1E-82A995FC0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63" y="1908175"/>
              <a:ext cx="103188" cy="61913"/>
            </a:xfrm>
            <a:custGeom>
              <a:avLst/>
              <a:gdLst>
                <a:gd name="T0" fmla="*/ 248 w 251"/>
                <a:gd name="T1" fmla="*/ 34 h 76"/>
                <a:gd name="T2" fmla="*/ 98 w 251"/>
                <a:gd name="T3" fmla="*/ 59 h 76"/>
                <a:gd name="T4" fmla="*/ 36 w 251"/>
                <a:gd name="T5" fmla="*/ 68 h 76"/>
                <a:gd name="T6" fmla="*/ 3 w 251"/>
                <a:gd name="T7" fmla="*/ 56 h 76"/>
                <a:gd name="T8" fmla="*/ 33 w 251"/>
                <a:gd name="T9" fmla="*/ 33 h 76"/>
                <a:gd name="T10" fmla="*/ 135 w 251"/>
                <a:gd name="T11" fmla="*/ 16 h 76"/>
                <a:gd name="T12" fmla="*/ 225 w 251"/>
                <a:gd name="T13" fmla="*/ 3 h 76"/>
                <a:gd name="T14" fmla="*/ 248 w 251"/>
                <a:gd name="T15" fmla="*/ 3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1" h="76">
                  <a:moveTo>
                    <a:pt x="248" y="34"/>
                  </a:moveTo>
                  <a:cubicBezTo>
                    <a:pt x="197" y="43"/>
                    <a:pt x="148" y="51"/>
                    <a:pt x="98" y="59"/>
                  </a:cubicBezTo>
                  <a:cubicBezTo>
                    <a:pt x="77" y="62"/>
                    <a:pt x="57" y="66"/>
                    <a:pt x="36" y="68"/>
                  </a:cubicBezTo>
                  <a:cubicBezTo>
                    <a:pt x="23" y="69"/>
                    <a:pt x="7" y="76"/>
                    <a:pt x="3" y="56"/>
                  </a:cubicBezTo>
                  <a:cubicBezTo>
                    <a:pt x="0" y="34"/>
                    <a:pt x="20" y="35"/>
                    <a:pt x="33" y="33"/>
                  </a:cubicBezTo>
                  <a:cubicBezTo>
                    <a:pt x="67" y="26"/>
                    <a:pt x="101" y="22"/>
                    <a:pt x="135" y="16"/>
                  </a:cubicBezTo>
                  <a:cubicBezTo>
                    <a:pt x="165" y="12"/>
                    <a:pt x="195" y="7"/>
                    <a:pt x="225" y="3"/>
                  </a:cubicBezTo>
                  <a:cubicBezTo>
                    <a:pt x="244" y="0"/>
                    <a:pt x="251" y="10"/>
                    <a:pt x="248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7" name="Freeform 102">
              <a:extLst>
                <a:ext uri="{FF2B5EF4-FFF2-40B4-BE49-F238E27FC236}">
                  <a16:creationId xmlns="" xmlns:a16="http://schemas.microsoft.com/office/drawing/2014/main" id="{F52DC87E-5F2C-47BA-B4DD-611B1DD6C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1725" y="1847850"/>
              <a:ext cx="103188" cy="57150"/>
            </a:xfrm>
            <a:custGeom>
              <a:avLst/>
              <a:gdLst>
                <a:gd name="T0" fmla="*/ 19 w 252"/>
                <a:gd name="T1" fmla="*/ 71 h 71"/>
                <a:gd name="T2" fmla="*/ 3 w 252"/>
                <a:gd name="T3" fmla="*/ 53 h 71"/>
                <a:gd name="T4" fmla="*/ 23 w 252"/>
                <a:gd name="T5" fmla="*/ 34 h 71"/>
                <a:gd name="T6" fmla="*/ 220 w 252"/>
                <a:gd name="T7" fmla="*/ 2 h 71"/>
                <a:gd name="T8" fmla="*/ 248 w 252"/>
                <a:gd name="T9" fmla="*/ 15 h 71"/>
                <a:gd name="T10" fmla="*/ 226 w 252"/>
                <a:gd name="T11" fmla="*/ 37 h 71"/>
                <a:gd name="T12" fmla="*/ 77 w 252"/>
                <a:gd name="T13" fmla="*/ 61 h 71"/>
                <a:gd name="T14" fmla="*/ 19 w 252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71">
                  <a:moveTo>
                    <a:pt x="19" y="71"/>
                  </a:moveTo>
                  <a:cubicBezTo>
                    <a:pt x="15" y="66"/>
                    <a:pt x="5" y="61"/>
                    <a:pt x="3" y="53"/>
                  </a:cubicBezTo>
                  <a:cubicBezTo>
                    <a:pt x="0" y="39"/>
                    <a:pt x="13" y="36"/>
                    <a:pt x="23" y="34"/>
                  </a:cubicBezTo>
                  <a:cubicBezTo>
                    <a:pt x="89" y="23"/>
                    <a:pt x="154" y="12"/>
                    <a:pt x="220" y="2"/>
                  </a:cubicBezTo>
                  <a:cubicBezTo>
                    <a:pt x="232" y="0"/>
                    <a:pt x="245" y="0"/>
                    <a:pt x="248" y="15"/>
                  </a:cubicBezTo>
                  <a:cubicBezTo>
                    <a:pt x="252" y="32"/>
                    <a:pt x="239" y="35"/>
                    <a:pt x="226" y="37"/>
                  </a:cubicBezTo>
                  <a:cubicBezTo>
                    <a:pt x="177" y="45"/>
                    <a:pt x="127" y="53"/>
                    <a:pt x="77" y="61"/>
                  </a:cubicBezTo>
                  <a:cubicBezTo>
                    <a:pt x="60" y="64"/>
                    <a:pt x="43" y="67"/>
                    <a:pt x="19" y="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8" name="Freeform 103">
              <a:extLst>
                <a:ext uri="{FF2B5EF4-FFF2-40B4-BE49-F238E27FC236}">
                  <a16:creationId xmlns="" xmlns:a16="http://schemas.microsoft.com/office/drawing/2014/main" id="{24A26656-B76B-47F8-B61A-701E86253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938" y="2205038"/>
              <a:ext cx="100013" cy="77788"/>
            </a:xfrm>
            <a:custGeom>
              <a:avLst/>
              <a:gdLst>
                <a:gd name="T0" fmla="*/ 242 w 242"/>
                <a:gd name="T1" fmla="*/ 29 h 95"/>
                <a:gd name="T2" fmla="*/ 219 w 242"/>
                <a:gd name="T3" fmla="*/ 39 h 95"/>
                <a:gd name="T4" fmla="*/ 31 w 242"/>
                <a:gd name="T5" fmla="*/ 91 h 95"/>
                <a:gd name="T6" fmla="*/ 16 w 242"/>
                <a:gd name="T7" fmla="*/ 94 h 95"/>
                <a:gd name="T8" fmla="*/ 1 w 242"/>
                <a:gd name="T9" fmla="*/ 85 h 95"/>
                <a:gd name="T10" fmla="*/ 6 w 242"/>
                <a:gd name="T11" fmla="*/ 64 h 95"/>
                <a:gd name="T12" fmla="*/ 20 w 242"/>
                <a:gd name="T13" fmla="*/ 58 h 95"/>
                <a:gd name="T14" fmla="*/ 207 w 242"/>
                <a:gd name="T15" fmla="*/ 5 h 95"/>
                <a:gd name="T16" fmla="*/ 242 w 242"/>
                <a:gd name="T17" fmla="*/ 2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95">
                  <a:moveTo>
                    <a:pt x="242" y="29"/>
                  </a:moveTo>
                  <a:cubicBezTo>
                    <a:pt x="233" y="33"/>
                    <a:pt x="226" y="37"/>
                    <a:pt x="219" y="39"/>
                  </a:cubicBezTo>
                  <a:cubicBezTo>
                    <a:pt x="156" y="57"/>
                    <a:pt x="94" y="74"/>
                    <a:pt x="31" y="91"/>
                  </a:cubicBezTo>
                  <a:cubicBezTo>
                    <a:pt x="26" y="92"/>
                    <a:pt x="21" y="95"/>
                    <a:pt x="16" y="94"/>
                  </a:cubicBezTo>
                  <a:cubicBezTo>
                    <a:pt x="10" y="93"/>
                    <a:pt x="2" y="89"/>
                    <a:pt x="1" y="85"/>
                  </a:cubicBezTo>
                  <a:cubicBezTo>
                    <a:pt x="0" y="78"/>
                    <a:pt x="2" y="70"/>
                    <a:pt x="6" y="64"/>
                  </a:cubicBezTo>
                  <a:cubicBezTo>
                    <a:pt x="8" y="60"/>
                    <a:pt x="15" y="59"/>
                    <a:pt x="20" y="58"/>
                  </a:cubicBezTo>
                  <a:cubicBezTo>
                    <a:pt x="82" y="40"/>
                    <a:pt x="145" y="23"/>
                    <a:pt x="207" y="5"/>
                  </a:cubicBezTo>
                  <a:cubicBezTo>
                    <a:pt x="224" y="1"/>
                    <a:pt x="239" y="0"/>
                    <a:pt x="24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9" name="Freeform 104">
              <a:extLst>
                <a:ext uri="{FF2B5EF4-FFF2-40B4-BE49-F238E27FC236}">
                  <a16:creationId xmlns="" xmlns:a16="http://schemas.microsoft.com/office/drawing/2014/main" id="{4C447A74-2616-4834-BCB5-F1D9A6FC0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1778000"/>
              <a:ext cx="103188" cy="61913"/>
            </a:xfrm>
            <a:custGeom>
              <a:avLst/>
              <a:gdLst>
                <a:gd name="T0" fmla="*/ 20 w 248"/>
                <a:gd name="T1" fmla="*/ 77 h 77"/>
                <a:gd name="T2" fmla="*/ 4 w 248"/>
                <a:gd name="T3" fmla="*/ 60 h 77"/>
                <a:gd name="T4" fmla="*/ 22 w 248"/>
                <a:gd name="T5" fmla="*/ 39 h 77"/>
                <a:gd name="T6" fmla="*/ 155 w 248"/>
                <a:gd name="T7" fmla="*/ 14 h 77"/>
                <a:gd name="T8" fmla="*/ 226 w 248"/>
                <a:gd name="T9" fmla="*/ 1 h 77"/>
                <a:gd name="T10" fmla="*/ 246 w 248"/>
                <a:gd name="T11" fmla="*/ 13 h 77"/>
                <a:gd name="T12" fmla="*/ 235 w 248"/>
                <a:gd name="T13" fmla="*/ 33 h 77"/>
                <a:gd name="T14" fmla="*/ 20 w 248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77">
                  <a:moveTo>
                    <a:pt x="20" y="77"/>
                  </a:moveTo>
                  <a:cubicBezTo>
                    <a:pt x="15" y="72"/>
                    <a:pt x="6" y="67"/>
                    <a:pt x="4" y="60"/>
                  </a:cubicBezTo>
                  <a:cubicBezTo>
                    <a:pt x="0" y="47"/>
                    <a:pt x="11" y="41"/>
                    <a:pt x="22" y="39"/>
                  </a:cubicBezTo>
                  <a:cubicBezTo>
                    <a:pt x="66" y="30"/>
                    <a:pt x="111" y="22"/>
                    <a:pt x="155" y="14"/>
                  </a:cubicBezTo>
                  <a:cubicBezTo>
                    <a:pt x="179" y="9"/>
                    <a:pt x="202" y="4"/>
                    <a:pt x="226" y="1"/>
                  </a:cubicBezTo>
                  <a:cubicBezTo>
                    <a:pt x="232" y="0"/>
                    <a:pt x="244" y="7"/>
                    <a:pt x="246" y="13"/>
                  </a:cubicBezTo>
                  <a:cubicBezTo>
                    <a:pt x="248" y="18"/>
                    <a:pt x="241" y="32"/>
                    <a:pt x="235" y="33"/>
                  </a:cubicBezTo>
                  <a:cubicBezTo>
                    <a:pt x="165" y="48"/>
                    <a:pt x="95" y="62"/>
                    <a:pt x="2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0" name="Freeform 105">
              <a:extLst>
                <a:ext uri="{FF2B5EF4-FFF2-40B4-BE49-F238E27FC236}">
                  <a16:creationId xmlns="" xmlns:a16="http://schemas.microsoft.com/office/drawing/2014/main" id="{6CA85A20-84D6-4E67-91A8-1C69DA8D1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0" y="1970088"/>
              <a:ext cx="104775" cy="61913"/>
            </a:xfrm>
            <a:custGeom>
              <a:avLst/>
              <a:gdLst>
                <a:gd name="T0" fmla="*/ 243 w 253"/>
                <a:gd name="T1" fmla="*/ 0 h 75"/>
                <a:gd name="T2" fmla="*/ 234 w 253"/>
                <a:gd name="T3" fmla="*/ 37 h 75"/>
                <a:gd name="T4" fmla="*/ 12 w 253"/>
                <a:gd name="T5" fmla="*/ 75 h 75"/>
                <a:gd name="T6" fmla="*/ 20 w 253"/>
                <a:gd name="T7" fmla="*/ 38 h 75"/>
                <a:gd name="T8" fmla="*/ 243 w 253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75">
                  <a:moveTo>
                    <a:pt x="243" y="0"/>
                  </a:moveTo>
                  <a:cubicBezTo>
                    <a:pt x="253" y="22"/>
                    <a:pt x="252" y="34"/>
                    <a:pt x="234" y="37"/>
                  </a:cubicBezTo>
                  <a:cubicBezTo>
                    <a:pt x="160" y="50"/>
                    <a:pt x="86" y="62"/>
                    <a:pt x="12" y="75"/>
                  </a:cubicBezTo>
                  <a:cubicBezTo>
                    <a:pt x="1" y="56"/>
                    <a:pt x="0" y="42"/>
                    <a:pt x="20" y="38"/>
                  </a:cubicBezTo>
                  <a:cubicBezTo>
                    <a:pt x="94" y="25"/>
                    <a:pt x="168" y="13"/>
                    <a:pt x="2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1" name="Freeform 106">
              <a:extLst>
                <a:ext uri="{FF2B5EF4-FFF2-40B4-BE49-F238E27FC236}">
                  <a16:creationId xmlns="" xmlns:a16="http://schemas.microsoft.com/office/drawing/2014/main" id="{4A0F0213-9D50-4A01-A1B7-99A91691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2497138"/>
              <a:ext cx="57150" cy="184150"/>
            </a:xfrm>
            <a:custGeom>
              <a:avLst/>
              <a:gdLst>
                <a:gd name="T0" fmla="*/ 139 w 139"/>
                <a:gd name="T1" fmla="*/ 29 h 223"/>
                <a:gd name="T2" fmla="*/ 36 w 139"/>
                <a:gd name="T3" fmla="*/ 216 h 223"/>
                <a:gd name="T4" fmla="*/ 2 w 139"/>
                <a:gd name="T5" fmla="*/ 198 h 223"/>
                <a:gd name="T6" fmla="*/ 16 w 139"/>
                <a:gd name="T7" fmla="*/ 133 h 223"/>
                <a:gd name="T8" fmla="*/ 103 w 139"/>
                <a:gd name="T9" fmla="*/ 16 h 223"/>
                <a:gd name="T10" fmla="*/ 139 w 139"/>
                <a:gd name="T11" fmla="*/ 2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3">
                  <a:moveTo>
                    <a:pt x="139" y="29"/>
                  </a:moveTo>
                  <a:cubicBezTo>
                    <a:pt x="84" y="79"/>
                    <a:pt x="33" y="134"/>
                    <a:pt x="36" y="216"/>
                  </a:cubicBezTo>
                  <a:cubicBezTo>
                    <a:pt x="6" y="223"/>
                    <a:pt x="0" y="221"/>
                    <a:pt x="2" y="198"/>
                  </a:cubicBezTo>
                  <a:cubicBezTo>
                    <a:pt x="4" y="176"/>
                    <a:pt x="9" y="154"/>
                    <a:pt x="16" y="133"/>
                  </a:cubicBezTo>
                  <a:cubicBezTo>
                    <a:pt x="33" y="85"/>
                    <a:pt x="66" y="49"/>
                    <a:pt x="103" y="16"/>
                  </a:cubicBezTo>
                  <a:cubicBezTo>
                    <a:pt x="120" y="0"/>
                    <a:pt x="130" y="6"/>
                    <a:pt x="13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2" name="Freeform 107">
              <a:extLst>
                <a:ext uri="{FF2B5EF4-FFF2-40B4-BE49-F238E27FC236}">
                  <a16:creationId xmlns="" xmlns:a16="http://schemas.microsoft.com/office/drawing/2014/main" id="{4BB3EDC8-2E2B-4630-BC6C-95FCFC68F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2116138"/>
              <a:ext cx="100013" cy="66675"/>
            </a:xfrm>
            <a:custGeom>
              <a:avLst/>
              <a:gdLst>
                <a:gd name="T0" fmla="*/ 228 w 246"/>
                <a:gd name="T1" fmla="*/ 0 h 82"/>
                <a:gd name="T2" fmla="*/ 242 w 246"/>
                <a:gd name="T3" fmla="*/ 17 h 82"/>
                <a:gd name="T4" fmla="*/ 224 w 246"/>
                <a:gd name="T5" fmla="*/ 37 h 82"/>
                <a:gd name="T6" fmla="*/ 72 w 246"/>
                <a:gd name="T7" fmla="*/ 71 h 82"/>
                <a:gd name="T8" fmla="*/ 21 w 246"/>
                <a:gd name="T9" fmla="*/ 81 h 82"/>
                <a:gd name="T10" fmla="*/ 0 w 246"/>
                <a:gd name="T11" fmla="*/ 69 h 82"/>
                <a:gd name="T12" fmla="*/ 14 w 246"/>
                <a:gd name="T13" fmla="*/ 49 h 82"/>
                <a:gd name="T14" fmla="*/ 44 w 246"/>
                <a:gd name="T15" fmla="*/ 41 h 82"/>
                <a:gd name="T16" fmla="*/ 199 w 246"/>
                <a:gd name="T17" fmla="*/ 6 h 82"/>
                <a:gd name="T18" fmla="*/ 228 w 24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6" h="82">
                  <a:moveTo>
                    <a:pt x="228" y="0"/>
                  </a:moveTo>
                  <a:cubicBezTo>
                    <a:pt x="232" y="5"/>
                    <a:pt x="240" y="10"/>
                    <a:pt x="242" y="17"/>
                  </a:cubicBezTo>
                  <a:cubicBezTo>
                    <a:pt x="246" y="30"/>
                    <a:pt x="235" y="35"/>
                    <a:pt x="224" y="37"/>
                  </a:cubicBezTo>
                  <a:cubicBezTo>
                    <a:pt x="173" y="48"/>
                    <a:pt x="123" y="59"/>
                    <a:pt x="72" y="71"/>
                  </a:cubicBezTo>
                  <a:cubicBezTo>
                    <a:pt x="55" y="74"/>
                    <a:pt x="38" y="80"/>
                    <a:pt x="21" y="81"/>
                  </a:cubicBezTo>
                  <a:cubicBezTo>
                    <a:pt x="15" y="82"/>
                    <a:pt x="7" y="74"/>
                    <a:pt x="0" y="69"/>
                  </a:cubicBezTo>
                  <a:cubicBezTo>
                    <a:pt x="4" y="63"/>
                    <a:pt x="7" y="53"/>
                    <a:pt x="14" y="49"/>
                  </a:cubicBezTo>
                  <a:cubicBezTo>
                    <a:pt x="22" y="44"/>
                    <a:pt x="34" y="43"/>
                    <a:pt x="44" y="41"/>
                  </a:cubicBezTo>
                  <a:cubicBezTo>
                    <a:pt x="96" y="29"/>
                    <a:pt x="148" y="18"/>
                    <a:pt x="199" y="6"/>
                  </a:cubicBezTo>
                  <a:cubicBezTo>
                    <a:pt x="207" y="4"/>
                    <a:pt x="215" y="3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3" name="Freeform 108">
              <a:extLst>
                <a:ext uri="{FF2B5EF4-FFF2-40B4-BE49-F238E27FC236}">
                  <a16:creationId xmlns="" xmlns:a16="http://schemas.microsoft.com/office/drawing/2014/main" id="{DD9B6324-BCE7-497B-9B0E-FC44AAACE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525" y="2039938"/>
              <a:ext cx="103188" cy="61913"/>
            </a:xfrm>
            <a:custGeom>
              <a:avLst/>
              <a:gdLst>
                <a:gd name="T0" fmla="*/ 11 w 252"/>
                <a:gd name="T1" fmla="*/ 76 h 76"/>
                <a:gd name="T2" fmla="*/ 20 w 252"/>
                <a:gd name="T3" fmla="*/ 40 h 76"/>
                <a:gd name="T4" fmla="*/ 227 w 252"/>
                <a:gd name="T5" fmla="*/ 1 h 76"/>
                <a:gd name="T6" fmla="*/ 247 w 252"/>
                <a:gd name="T7" fmla="*/ 13 h 76"/>
                <a:gd name="T8" fmla="*/ 232 w 252"/>
                <a:gd name="T9" fmla="*/ 35 h 76"/>
                <a:gd name="T10" fmla="*/ 69 w 252"/>
                <a:gd name="T11" fmla="*/ 66 h 76"/>
                <a:gd name="T12" fmla="*/ 11 w 252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76">
                  <a:moveTo>
                    <a:pt x="11" y="76"/>
                  </a:moveTo>
                  <a:cubicBezTo>
                    <a:pt x="0" y="57"/>
                    <a:pt x="0" y="44"/>
                    <a:pt x="20" y="40"/>
                  </a:cubicBezTo>
                  <a:cubicBezTo>
                    <a:pt x="89" y="26"/>
                    <a:pt x="158" y="13"/>
                    <a:pt x="227" y="1"/>
                  </a:cubicBezTo>
                  <a:cubicBezTo>
                    <a:pt x="233" y="0"/>
                    <a:pt x="245" y="7"/>
                    <a:pt x="247" y="13"/>
                  </a:cubicBezTo>
                  <a:cubicBezTo>
                    <a:pt x="252" y="24"/>
                    <a:pt x="245" y="32"/>
                    <a:pt x="232" y="35"/>
                  </a:cubicBezTo>
                  <a:cubicBezTo>
                    <a:pt x="178" y="45"/>
                    <a:pt x="123" y="56"/>
                    <a:pt x="69" y="66"/>
                  </a:cubicBezTo>
                  <a:cubicBezTo>
                    <a:pt x="50" y="70"/>
                    <a:pt x="30" y="73"/>
                    <a:pt x="11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4" name="Freeform 109">
              <a:extLst>
                <a:ext uri="{FF2B5EF4-FFF2-40B4-BE49-F238E27FC236}">
                  <a16:creationId xmlns="" xmlns:a16="http://schemas.microsoft.com/office/drawing/2014/main" id="{C8C64B50-C695-4618-B886-562FA794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322513"/>
              <a:ext cx="101600" cy="98425"/>
            </a:xfrm>
            <a:custGeom>
              <a:avLst/>
              <a:gdLst>
                <a:gd name="T0" fmla="*/ 19 w 245"/>
                <a:gd name="T1" fmla="*/ 120 h 120"/>
                <a:gd name="T2" fmla="*/ 18 w 245"/>
                <a:gd name="T3" fmla="*/ 84 h 120"/>
                <a:gd name="T4" fmla="*/ 217 w 245"/>
                <a:gd name="T5" fmla="*/ 2 h 120"/>
                <a:gd name="T6" fmla="*/ 239 w 245"/>
                <a:gd name="T7" fmla="*/ 11 h 120"/>
                <a:gd name="T8" fmla="*/ 227 w 245"/>
                <a:gd name="T9" fmla="*/ 35 h 120"/>
                <a:gd name="T10" fmla="*/ 171 w 245"/>
                <a:gd name="T11" fmla="*/ 56 h 120"/>
                <a:gd name="T12" fmla="*/ 19 w 245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120">
                  <a:moveTo>
                    <a:pt x="19" y="120"/>
                  </a:moveTo>
                  <a:cubicBezTo>
                    <a:pt x="6" y="104"/>
                    <a:pt x="0" y="92"/>
                    <a:pt x="18" y="84"/>
                  </a:cubicBezTo>
                  <a:cubicBezTo>
                    <a:pt x="84" y="56"/>
                    <a:pt x="150" y="28"/>
                    <a:pt x="217" y="2"/>
                  </a:cubicBezTo>
                  <a:cubicBezTo>
                    <a:pt x="222" y="0"/>
                    <a:pt x="235" y="5"/>
                    <a:pt x="239" y="11"/>
                  </a:cubicBezTo>
                  <a:cubicBezTo>
                    <a:pt x="245" y="22"/>
                    <a:pt x="239" y="30"/>
                    <a:pt x="227" y="35"/>
                  </a:cubicBezTo>
                  <a:cubicBezTo>
                    <a:pt x="208" y="42"/>
                    <a:pt x="189" y="49"/>
                    <a:pt x="171" y="56"/>
                  </a:cubicBezTo>
                  <a:cubicBezTo>
                    <a:pt x="121" y="77"/>
                    <a:pt x="71" y="98"/>
                    <a:pt x="1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5" name="Freeform 110">
              <a:extLst>
                <a:ext uri="{FF2B5EF4-FFF2-40B4-BE49-F238E27FC236}">
                  <a16:creationId xmlns="" xmlns:a16="http://schemas.microsoft.com/office/drawing/2014/main" id="{FEE7CA43-AB5D-46CE-B435-91ED7CACD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9075" y="1689100"/>
              <a:ext cx="103188" cy="73025"/>
            </a:xfrm>
            <a:custGeom>
              <a:avLst/>
              <a:gdLst>
                <a:gd name="T0" fmla="*/ 241 w 251"/>
                <a:gd name="T1" fmla="*/ 2 h 88"/>
                <a:gd name="T2" fmla="*/ 228 w 251"/>
                <a:gd name="T3" fmla="*/ 36 h 88"/>
                <a:gd name="T4" fmla="*/ 31 w 251"/>
                <a:gd name="T5" fmla="*/ 85 h 88"/>
                <a:gd name="T6" fmla="*/ 3 w 251"/>
                <a:gd name="T7" fmla="*/ 72 h 88"/>
                <a:gd name="T8" fmla="*/ 21 w 251"/>
                <a:gd name="T9" fmla="*/ 51 h 88"/>
                <a:gd name="T10" fmla="*/ 222 w 251"/>
                <a:gd name="T11" fmla="*/ 1 h 88"/>
                <a:gd name="T12" fmla="*/ 241 w 251"/>
                <a:gd name="T13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88">
                  <a:moveTo>
                    <a:pt x="241" y="2"/>
                  </a:moveTo>
                  <a:cubicBezTo>
                    <a:pt x="251" y="23"/>
                    <a:pt x="243" y="32"/>
                    <a:pt x="228" y="36"/>
                  </a:cubicBezTo>
                  <a:cubicBezTo>
                    <a:pt x="162" y="52"/>
                    <a:pt x="97" y="69"/>
                    <a:pt x="31" y="85"/>
                  </a:cubicBezTo>
                  <a:cubicBezTo>
                    <a:pt x="19" y="87"/>
                    <a:pt x="7" y="88"/>
                    <a:pt x="3" y="72"/>
                  </a:cubicBezTo>
                  <a:cubicBezTo>
                    <a:pt x="0" y="57"/>
                    <a:pt x="11" y="53"/>
                    <a:pt x="21" y="51"/>
                  </a:cubicBezTo>
                  <a:cubicBezTo>
                    <a:pt x="88" y="34"/>
                    <a:pt x="155" y="17"/>
                    <a:pt x="222" y="1"/>
                  </a:cubicBezTo>
                  <a:cubicBezTo>
                    <a:pt x="228" y="0"/>
                    <a:pt x="234" y="2"/>
                    <a:pt x="2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6" name="Freeform 111">
              <a:extLst>
                <a:ext uri="{FF2B5EF4-FFF2-40B4-BE49-F238E27FC236}">
                  <a16:creationId xmlns="" xmlns:a16="http://schemas.microsoft.com/office/drawing/2014/main" id="{CDE48E1F-49B0-4DC1-B56A-52871089C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5" y="1565275"/>
              <a:ext cx="100013" cy="92075"/>
            </a:xfrm>
            <a:custGeom>
              <a:avLst/>
              <a:gdLst>
                <a:gd name="T0" fmla="*/ 228 w 244"/>
                <a:gd name="T1" fmla="*/ 0 h 111"/>
                <a:gd name="T2" fmla="*/ 224 w 244"/>
                <a:gd name="T3" fmla="*/ 37 h 111"/>
                <a:gd name="T4" fmla="*/ 29 w 244"/>
                <a:gd name="T5" fmla="*/ 107 h 111"/>
                <a:gd name="T6" fmla="*/ 14 w 244"/>
                <a:gd name="T7" fmla="*/ 109 h 111"/>
                <a:gd name="T8" fmla="*/ 2 w 244"/>
                <a:gd name="T9" fmla="*/ 95 h 111"/>
                <a:gd name="T10" fmla="*/ 5 w 244"/>
                <a:gd name="T11" fmla="*/ 81 h 111"/>
                <a:gd name="T12" fmla="*/ 19 w 244"/>
                <a:gd name="T13" fmla="*/ 74 h 111"/>
                <a:gd name="T14" fmla="*/ 228 w 244"/>
                <a:gd name="T1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111">
                  <a:moveTo>
                    <a:pt x="228" y="0"/>
                  </a:moveTo>
                  <a:cubicBezTo>
                    <a:pt x="239" y="17"/>
                    <a:pt x="244" y="30"/>
                    <a:pt x="224" y="37"/>
                  </a:cubicBezTo>
                  <a:cubicBezTo>
                    <a:pt x="159" y="61"/>
                    <a:pt x="94" y="84"/>
                    <a:pt x="29" y="107"/>
                  </a:cubicBezTo>
                  <a:cubicBezTo>
                    <a:pt x="25" y="109"/>
                    <a:pt x="18" y="111"/>
                    <a:pt x="14" y="109"/>
                  </a:cubicBezTo>
                  <a:cubicBezTo>
                    <a:pt x="9" y="106"/>
                    <a:pt x="4" y="101"/>
                    <a:pt x="2" y="95"/>
                  </a:cubicBezTo>
                  <a:cubicBezTo>
                    <a:pt x="0" y="92"/>
                    <a:pt x="2" y="85"/>
                    <a:pt x="5" y="81"/>
                  </a:cubicBezTo>
                  <a:cubicBezTo>
                    <a:pt x="8" y="78"/>
                    <a:pt x="14" y="75"/>
                    <a:pt x="19" y="74"/>
                  </a:cubicBezTo>
                  <a:cubicBezTo>
                    <a:pt x="87" y="49"/>
                    <a:pt x="156" y="25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7" name="Freeform 112">
              <a:extLst>
                <a:ext uri="{FF2B5EF4-FFF2-40B4-BE49-F238E27FC236}">
                  <a16:creationId xmlns="" xmlns:a16="http://schemas.microsoft.com/office/drawing/2014/main" id="{E9EA0E3A-7B55-4821-B665-867168373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5888" y="1001713"/>
              <a:ext cx="71438" cy="44450"/>
            </a:xfrm>
            <a:custGeom>
              <a:avLst/>
              <a:gdLst>
                <a:gd name="T0" fmla="*/ 172 w 172"/>
                <a:gd name="T1" fmla="*/ 45 h 54"/>
                <a:gd name="T2" fmla="*/ 157 w 172"/>
                <a:gd name="T3" fmla="*/ 53 h 54"/>
                <a:gd name="T4" fmla="*/ 0 w 172"/>
                <a:gd name="T5" fmla="*/ 16 h 54"/>
                <a:gd name="T6" fmla="*/ 16 w 172"/>
                <a:gd name="T7" fmla="*/ 0 h 54"/>
                <a:gd name="T8" fmla="*/ 171 w 172"/>
                <a:gd name="T9" fmla="*/ 33 h 54"/>
                <a:gd name="T10" fmla="*/ 172 w 172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54">
                  <a:moveTo>
                    <a:pt x="172" y="45"/>
                  </a:moveTo>
                  <a:cubicBezTo>
                    <a:pt x="167" y="48"/>
                    <a:pt x="161" y="54"/>
                    <a:pt x="157" y="53"/>
                  </a:cubicBezTo>
                  <a:cubicBezTo>
                    <a:pt x="105" y="45"/>
                    <a:pt x="54" y="35"/>
                    <a:pt x="0" y="16"/>
                  </a:cubicBezTo>
                  <a:cubicBezTo>
                    <a:pt x="8" y="8"/>
                    <a:pt x="12" y="0"/>
                    <a:pt x="16" y="0"/>
                  </a:cubicBezTo>
                  <a:cubicBezTo>
                    <a:pt x="69" y="3"/>
                    <a:pt x="120" y="19"/>
                    <a:pt x="171" y="33"/>
                  </a:cubicBezTo>
                  <a:cubicBezTo>
                    <a:pt x="172" y="37"/>
                    <a:pt x="172" y="41"/>
                    <a:pt x="172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8" name="Freeform 113">
              <a:extLst>
                <a:ext uri="{FF2B5EF4-FFF2-40B4-BE49-F238E27FC236}">
                  <a16:creationId xmlns="" xmlns:a16="http://schemas.microsoft.com/office/drawing/2014/main" id="{2E4423BD-43C3-408C-A3A3-E7C395268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890588"/>
              <a:ext cx="71438" cy="44450"/>
            </a:xfrm>
            <a:custGeom>
              <a:avLst/>
              <a:gdLst>
                <a:gd name="T0" fmla="*/ 171 w 171"/>
                <a:gd name="T1" fmla="*/ 35 h 54"/>
                <a:gd name="T2" fmla="*/ 150 w 171"/>
                <a:gd name="T3" fmla="*/ 53 h 54"/>
                <a:gd name="T4" fmla="*/ 9 w 171"/>
                <a:gd name="T5" fmla="*/ 25 h 54"/>
                <a:gd name="T6" fmla="*/ 1 w 171"/>
                <a:gd name="T7" fmla="*/ 10 h 54"/>
                <a:gd name="T8" fmla="*/ 14 w 171"/>
                <a:gd name="T9" fmla="*/ 0 h 54"/>
                <a:gd name="T10" fmla="*/ 171 w 171"/>
                <a:gd name="T11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54">
                  <a:moveTo>
                    <a:pt x="171" y="35"/>
                  </a:moveTo>
                  <a:cubicBezTo>
                    <a:pt x="160" y="45"/>
                    <a:pt x="154" y="54"/>
                    <a:pt x="150" y="53"/>
                  </a:cubicBezTo>
                  <a:cubicBezTo>
                    <a:pt x="103" y="45"/>
                    <a:pt x="56" y="35"/>
                    <a:pt x="9" y="25"/>
                  </a:cubicBezTo>
                  <a:cubicBezTo>
                    <a:pt x="5" y="24"/>
                    <a:pt x="0" y="15"/>
                    <a:pt x="1" y="10"/>
                  </a:cubicBezTo>
                  <a:cubicBezTo>
                    <a:pt x="1" y="6"/>
                    <a:pt x="10" y="0"/>
                    <a:pt x="14" y="0"/>
                  </a:cubicBezTo>
                  <a:cubicBezTo>
                    <a:pt x="64" y="10"/>
                    <a:pt x="115" y="17"/>
                    <a:pt x="1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9" name="Freeform 114">
              <a:extLst>
                <a:ext uri="{FF2B5EF4-FFF2-40B4-BE49-F238E27FC236}">
                  <a16:creationId xmlns="" xmlns:a16="http://schemas.microsoft.com/office/drawing/2014/main" id="{6D125CAA-8086-4607-8EC4-E691CBEB2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942975"/>
              <a:ext cx="68263" cy="46038"/>
            </a:xfrm>
            <a:custGeom>
              <a:avLst/>
              <a:gdLst>
                <a:gd name="T0" fmla="*/ 167 w 167"/>
                <a:gd name="T1" fmla="*/ 46 h 56"/>
                <a:gd name="T2" fmla="*/ 149 w 167"/>
                <a:gd name="T3" fmla="*/ 55 h 56"/>
                <a:gd name="T4" fmla="*/ 10 w 167"/>
                <a:gd name="T5" fmla="*/ 25 h 56"/>
                <a:gd name="T6" fmla="*/ 0 w 167"/>
                <a:gd name="T7" fmla="*/ 11 h 56"/>
                <a:gd name="T8" fmla="*/ 14 w 167"/>
                <a:gd name="T9" fmla="*/ 1 h 56"/>
                <a:gd name="T10" fmla="*/ 153 w 167"/>
                <a:gd name="T11" fmla="*/ 31 h 56"/>
                <a:gd name="T12" fmla="*/ 167 w 167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6">
                  <a:moveTo>
                    <a:pt x="167" y="46"/>
                  </a:moveTo>
                  <a:cubicBezTo>
                    <a:pt x="159" y="50"/>
                    <a:pt x="153" y="56"/>
                    <a:pt x="149" y="55"/>
                  </a:cubicBezTo>
                  <a:cubicBezTo>
                    <a:pt x="102" y="46"/>
                    <a:pt x="56" y="36"/>
                    <a:pt x="10" y="25"/>
                  </a:cubicBezTo>
                  <a:cubicBezTo>
                    <a:pt x="5" y="24"/>
                    <a:pt x="0" y="15"/>
                    <a:pt x="0" y="11"/>
                  </a:cubicBezTo>
                  <a:cubicBezTo>
                    <a:pt x="1" y="7"/>
                    <a:pt x="10" y="0"/>
                    <a:pt x="14" y="1"/>
                  </a:cubicBezTo>
                  <a:cubicBezTo>
                    <a:pt x="61" y="10"/>
                    <a:pt x="107" y="20"/>
                    <a:pt x="153" y="31"/>
                  </a:cubicBezTo>
                  <a:cubicBezTo>
                    <a:pt x="158" y="32"/>
                    <a:pt x="161" y="39"/>
                    <a:pt x="16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0" name="Freeform 115">
              <a:extLst>
                <a:ext uri="{FF2B5EF4-FFF2-40B4-BE49-F238E27FC236}">
                  <a16:creationId xmlns="" xmlns:a16="http://schemas.microsoft.com/office/drawing/2014/main" id="{128DDF03-060F-4DF4-AFA9-8067F61E9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835025"/>
              <a:ext cx="71438" cy="46038"/>
            </a:xfrm>
            <a:custGeom>
              <a:avLst/>
              <a:gdLst>
                <a:gd name="T0" fmla="*/ 8 w 175"/>
                <a:gd name="T1" fmla="*/ 0 h 57"/>
                <a:gd name="T2" fmla="*/ 175 w 175"/>
                <a:gd name="T3" fmla="*/ 41 h 57"/>
                <a:gd name="T4" fmla="*/ 151 w 175"/>
                <a:gd name="T5" fmla="*/ 56 h 57"/>
                <a:gd name="T6" fmla="*/ 14 w 175"/>
                <a:gd name="T7" fmla="*/ 27 h 57"/>
                <a:gd name="T8" fmla="*/ 0 w 175"/>
                <a:gd name="T9" fmla="*/ 10 h 57"/>
                <a:gd name="T10" fmla="*/ 8 w 175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57">
                  <a:moveTo>
                    <a:pt x="8" y="0"/>
                  </a:moveTo>
                  <a:cubicBezTo>
                    <a:pt x="61" y="10"/>
                    <a:pt x="115" y="19"/>
                    <a:pt x="175" y="41"/>
                  </a:cubicBezTo>
                  <a:cubicBezTo>
                    <a:pt x="162" y="50"/>
                    <a:pt x="155" y="57"/>
                    <a:pt x="151" y="56"/>
                  </a:cubicBezTo>
                  <a:cubicBezTo>
                    <a:pt x="105" y="47"/>
                    <a:pt x="60" y="38"/>
                    <a:pt x="14" y="27"/>
                  </a:cubicBezTo>
                  <a:cubicBezTo>
                    <a:pt x="8" y="25"/>
                    <a:pt x="5" y="16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1" name="Freeform 116">
              <a:extLst>
                <a:ext uri="{FF2B5EF4-FFF2-40B4-BE49-F238E27FC236}">
                  <a16:creationId xmlns="" xmlns:a16="http://schemas.microsoft.com/office/drawing/2014/main" id="{90F20F5F-5F30-40DF-8B12-510DA71CE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6300" y="760413"/>
              <a:ext cx="65088" cy="60325"/>
            </a:xfrm>
            <a:custGeom>
              <a:avLst/>
              <a:gdLst>
                <a:gd name="T0" fmla="*/ 160 w 160"/>
                <a:gd name="T1" fmla="*/ 56 h 74"/>
                <a:gd name="T2" fmla="*/ 135 w 160"/>
                <a:gd name="T3" fmla="*/ 70 h 74"/>
                <a:gd name="T4" fmla="*/ 15 w 160"/>
                <a:gd name="T5" fmla="*/ 28 h 74"/>
                <a:gd name="T6" fmla="*/ 8 w 160"/>
                <a:gd name="T7" fmla="*/ 25 h 74"/>
                <a:gd name="T8" fmla="*/ 0 w 160"/>
                <a:gd name="T9" fmla="*/ 9 h 74"/>
                <a:gd name="T10" fmla="*/ 19 w 160"/>
                <a:gd name="T11" fmla="*/ 2 h 74"/>
                <a:gd name="T12" fmla="*/ 74 w 160"/>
                <a:gd name="T13" fmla="*/ 22 h 74"/>
                <a:gd name="T14" fmla="*/ 138 w 160"/>
                <a:gd name="T15" fmla="*/ 43 h 74"/>
                <a:gd name="T16" fmla="*/ 160 w 160"/>
                <a:gd name="T17" fmla="*/ 5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74">
                  <a:moveTo>
                    <a:pt x="160" y="56"/>
                  </a:moveTo>
                  <a:cubicBezTo>
                    <a:pt x="156" y="74"/>
                    <a:pt x="145" y="74"/>
                    <a:pt x="135" y="70"/>
                  </a:cubicBezTo>
                  <a:cubicBezTo>
                    <a:pt x="95" y="57"/>
                    <a:pt x="55" y="43"/>
                    <a:pt x="15" y="28"/>
                  </a:cubicBezTo>
                  <a:cubicBezTo>
                    <a:pt x="13" y="28"/>
                    <a:pt x="9" y="27"/>
                    <a:pt x="8" y="25"/>
                  </a:cubicBezTo>
                  <a:cubicBezTo>
                    <a:pt x="5" y="20"/>
                    <a:pt x="2" y="14"/>
                    <a:pt x="0" y="9"/>
                  </a:cubicBezTo>
                  <a:cubicBezTo>
                    <a:pt x="6" y="6"/>
                    <a:pt x="13" y="0"/>
                    <a:pt x="19" y="2"/>
                  </a:cubicBezTo>
                  <a:cubicBezTo>
                    <a:pt x="38" y="7"/>
                    <a:pt x="56" y="16"/>
                    <a:pt x="74" y="22"/>
                  </a:cubicBezTo>
                  <a:cubicBezTo>
                    <a:pt x="96" y="30"/>
                    <a:pt x="117" y="36"/>
                    <a:pt x="138" y="43"/>
                  </a:cubicBezTo>
                  <a:cubicBezTo>
                    <a:pt x="146" y="46"/>
                    <a:pt x="153" y="52"/>
                    <a:pt x="16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2" name="Freeform 117">
              <a:extLst>
                <a:ext uri="{FF2B5EF4-FFF2-40B4-BE49-F238E27FC236}">
                  <a16:creationId xmlns="" xmlns:a16="http://schemas.microsoft.com/office/drawing/2014/main" id="{3698BF77-C4B8-4CA1-BBD2-7066B52F4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6100" y="1408113"/>
              <a:ext cx="42863" cy="109538"/>
            </a:xfrm>
            <a:custGeom>
              <a:avLst/>
              <a:gdLst>
                <a:gd name="T0" fmla="*/ 0 w 103"/>
                <a:gd name="T1" fmla="*/ 133 h 133"/>
                <a:gd name="T2" fmla="*/ 13 w 103"/>
                <a:gd name="T3" fmla="*/ 109 h 133"/>
                <a:gd name="T4" fmla="*/ 78 w 103"/>
                <a:gd name="T5" fmla="*/ 11 h 133"/>
                <a:gd name="T6" fmla="*/ 95 w 103"/>
                <a:gd name="T7" fmla="*/ 0 h 133"/>
                <a:gd name="T8" fmla="*/ 103 w 103"/>
                <a:gd name="T9" fmla="*/ 20 h 133"/>
                <a:gd name="T10" fmla="*/ 0 w 10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33">
                  <a:moveTo>
                    <a:pt x="0" y="133"/>
                  </a:moveTo>
                  <a:cubicBezTo>
                    <a:pt x="5" y="125"/>
                    <a:pt x="7" y="115"/>
                    <a:pt x="13" y="109"/>
                  </a:cubicBezTo>
                  <a:cubicBezTo>
                    <a:pt x="42" y="81"/>
                    <a:pt x="68" y="52"/>
                    <a:pt x="78" y="11"/>
                  </a:cubicBezTo>
                  <a:cubicBezTo>
                    <a:pt x="79" y="6"/>
                    <a:pt x="89" y="3"/>
                    <a:pt x="95" y="0"/>
                  </a:cubicBezTo>
                  <a:cubicBezTo>
                    <a:pt x="98" y="6"/>
                    <a:pt x="103" y="13"/>
                    <a:pt x="103" y="20"/>
                  </a:cubicBezTo>
                  <a:cubicBezTo>
                    <a:pt x="100" y="60"/>
                    <a:pt x="49" y="123"/>
                    <a:pt x="0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3" name="Freeform 118">
              <a:extLst>
                <a:ext uri="{FF2B5EF4-FFF2-40B4-BE49-F238E27FC236}">
                  <a16:creationId xmlns="" xmlns:a16="http://schemas.microsoft.com/office/drawing/2014/main" id="{0B218B50-31E9-40C4-B27D-48B7BC23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058863"/>
              <a:ext cx="68263" cy="50800"/>
            </a:xfrm>
            <a:custGeom>
              <a:avLst/>
              <a:gdLst>
                <a:gd name="T0" fmla="*/ 0 w 168"/>
                <a:gd name="T1" fmla="*/ 8 h 61"/>
                <a:gd name="T2" fmla="*/ 30 w 168"/>
                <a:gd name="T3" fmla="*/ 2 h 61"/>
                <a:gd name="T4" fmla="*/ 152 w 168"/>
                <a:gd name="T5" fmla="*/ 34 h 61"/>
                <a:gd name="T6" fmla="*/ 168 w 168"/>
                <a:gd name="T7" fmla="*/ 53 h 61"/>
                <a:gd name="T8" fmla="*/ 148 w 168"/>
                <a:gd name="T9" fmla="*/ 60 h 61"/>
                <a:gd name="T10" fmla="*/ 14 w 168"/>
                <a:gd name="T11" fmla="*/ 24 h 61"/>
                <a:gd name="T12" fmla="*/ 0 w 168"/>
                <a:gd name="T13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61">
                  <a:moveTo>
                    <a:pt x="0" y="8"/>
                  </a:moveTo>
                  <a:cubicBezTo>
                    <a:pt x="14" y="5"/>
                    <a:pt x="23" y="0"/>
                    <a:pt x="30" y="2"/>
                  </a:cubicBezTo>
                  <a:cubicBezTo>
                    <a:pt x="71" y="12"/>
                    <a:pt x="112" y="22"/>
                    <a:pt x="152" y="34"/>
                  </a:cubicBezTo>
                  <a:cubicBezTo>
                    <a:pt x="159" y="36"/>
                    <a:pt x="163" y="46"/>
                    <a:pt x="168" y="53"/>
                  </a:cubicBezTo>
                  <a:cubicBezTo>
                    <a:pt x="161" y="55"/>
                    <a:pt x="154" y="61"/>
                    <a:pt x="148" y="60"/>
                  </a:cubicBezTo>
                  <a:cubicBezTo>
                    <a:pt x="103" y="49"/>
                    <a:pt x="59" y="36"/>
                    <a:pt x="14" y="24"/>
                  </a:cubicBezTo>
                  <a:cubicBezTo>
                    <a:pt x="11" y="23"/>
                    <a:pt x="9" y="1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4" name="Freeform 119">
              <a:extLst>
                <a:ext uri="{FF2B5EF4-FFF2-40B4-BE49-F238E27FC236}">
                  <a16:creationId xmlns="" xmlns:a16="http://schemas.microsoft.com/office/drawing/2014/main" id="{00BE6978-6634-4546-8E13-5CB53A7A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1130300"/>
              <a:ext cx="66675" cy="58738"/>
            </a:xfrm>
            <a:custGeom>
              <a:avLst/>
              <a:gdLst>
                <a:gd name="T0" fmla="*/ 5 w 161"/>
                <a:gd name="T1" fmla="*/ 0 h 72"/>
                <a:gd name="T2" fmla="*/ 161 w 161"/>
                <a:gd name="T3" fmla="*/ 51 h 72"/>
                <a:gd name="T4" fmla="*/ 139 w 161"/>
                <a:gd name="T5" fmla="*/ 69 h 72"/>
                <a:gd name="T6" fmla="*/ 15 w 161"/>
                <a:gd name="T7" fmla="*/ 26 h 72"/>
                <a:gd name="T8" fmla="*/ 0 w 161"/>
                <a:gd name="T9" fmla="*/ 9 h 72"/>
                <a:gd name="T10" fmla="*/ 5 w 161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72">
                  <a:moveTo>
                    <a:pt x="5" y="0"/>
                  </a:moveTo>
                  <a:cubicBezTo>
                    <a:pt x="60" y="9"/>
                    <a:pt x="111" y="29"/>
                    <a:pt x="161" y="51"/>
                  </a:cubicBezTo>
                  <a:cubicBezTo>
                    <a:pt x="161" y="71"/>
                    <a:pt x="150" y="72"/>
                    <a:pt x="139" y="69"/>
                  </a:cubicBezTo>
                  <a:cubicBezTo>
                    <a:pt x="98" y="55"/>
                    <a:pt x="56" y="41"/>
                    <a:pt x="15" y="26"/>
                  </a:cubicBezTo>
                  <a:cubicBezTo>
                    <a:pt x="9" y="24"/>
                    <a:pt x="5" y="15"/>
                    <a:pt x="0" y="9"/>
                  </a:cubicBezTo>
                  <a:cubicBezTo>
                    <a:pt x="2" y="6"/>
                    <a:pt x="3" y="3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5" name="Freeform 120">
              <a:extLst>
                <a:ext uri="{FF2B5EF4-FFF2-40B4-BE49-F238E27FC236}">
                  <a16:creationId xmlns="" xmlns:a16="http://schemas.microsoft.com/office/drawing/2014/main" id="{71271E2D-BF88-4402-8DC8-8DA21DB7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25" y="1225550"/>
              <a:ext cx="63500" cy="79375"/>
            </a:xfrm>
            <a:custGeom>
              <a:avLst/>
              <a:gdLst>
                <a:gd name="T0" fmla="*/ 0 w 153"/>
                <a:gd name="T1" fmla="*/ 12 h 97"/>
                <a:gd name="T2" fmla="*/ 28 w 153"/>
                <a:gd name="T3" fmla="*/ 2 h 97"/>
                <a:gd name="T4" fmla="*/ 149 w 153"/>
                <a:gd name="T5" fmla="*/ 75 h 97"/>
                <a:gd name="T6" fmla="*/ 153 w 153"/>
                <a:gd name="T7" fmla="*/ 95 h 97"/>
                <a:gd name="T8" fmla="*/ 135 w 153"/>
                <a:gd name="T9" fmla="*/ 96 h 97"/>
                <a:gd name="T10" fmla="*/ 125 w 153"/>
                <a:gd name="T11" fmla="*/ 90 h 97"/>
                <a:gd name="T12" fmla="*/ 0 w 153"/>
                <a:gd name="T13" fmla="*/ 1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7">
                  <a:moveTo>
                    <a:pt x="0" y="12"/>
                  </a:moveTo>
                  <a:cubicBezTo>
                    <a:pt x="15" y="6"/>
                    <a:pt x="24" y="0"/>
                    <a:pt x="28" y="2"/>
                  </a:cubicBezTo>
                  <a:cubicBezTo>
                    <a:pt x="69" y="25"/>
                    <a:pt x="109" y="50"/>
                    <a:pt x="149" y="75"/>
                  </a:cubicBezTo>
                  <a:cubicBezTo>
                    <a:pt x="153" y="78"/>
                    <a:pt x="152" y="88"/>
                    <a:pt x="153" y="95"/>
                  </a:cubicBezTo>
                  <a:cubicBezTo>
                    <a:pt x="147" y="96"/>
                    <a:pt x="141" y="97"/>
                    <a:pt x="135" y="96"/>
                  </a:cubicBezTo>
                  <a:cubicBezTo>
                    <a:pt x="132" y="96"/>
                    <a:pt x="129" y="92"/>
                    <a:pt x="125" y="90"/>
                  </a:cubicBezTo>
                  <a:cubicBezTo>
                    <a:pt x="87" y="66"/>
                    <a:pt x="48" y="41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6" name="Freeform 121">
              <a:extLst>
                <a:ext uri="{FF2B5EF4-FFF2-40B4-BE49-F238E27FC236}">
                  <a16:creationId xmlns="" xmlns:a16="http://schemas.microsoft.com/office/drawing/2014/main" id="{A6BE3D59-AC66-43BA-A734-4C8D55739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354013"/>
              <a:ext cx="38100" cy="28575"/>
            </a:xfrm>
            <a:custGeom>
              <a:avLst/>
              <a:gdLst>
                <a:gd name="T0" fmla="*/ 0 w 94"/>
                <a:gd name="T1" fmla="*/ 17 h 35"/>
                <a:gd name="T2" fmla="*/ 87 w 94"/>
                <a:gd name="T3" fmla="*/ 4 h 35"/>
                <a:gd name="T4" fmla="*/ 94 w 94"/>
                <a:gd name="T5" fmla="*/ 18 h 35"/>
                <a:gd name="T6" fmla="*/ 16 w 94"/>
                <a:gd name="T7" fmla="*/ 34 h 35"/>
                <a:gd name="T8" fmla="*/ 0 w 94"/>
                <a:gd name="T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5">
                  <a:moveTo>
                    <a:pt x="0" y="17"/>
                  </a:moveTo>
                  <a:cubicBezTo>
                    <a:pt x="33" y="4"/>
                    <a:pt x="60" y="0"/>
                    <a:pt x="87" y="4"/>
                  </a:cubicBezTo>
                  <a:cubicBezTo>
                    <a:pt x="90" y="5"/>
                    <a:pt x="91" y="13"/>
                    <a:pt x="94" y="18"/>
                  </a:cubicBezTo>
                  <a:cubicBezTo>
                    <a:pt x="69" y="35"/>
                    <a:pt x="42" y="33"/>
                    <a:pt x="16" y="34"/>
                  </a:cubicBezTo>
                  <a:cubicBezTo>
                    <a:pt x="13" y="35"/>
                    <a:pt x="8" y="2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7" name="Freeform 122">
              <a:extLst>
                <a:ext uri="{FF2B5EF4-FFF2-40B4-BE49-F238E27FC236}">
                  <a16:creationId xmlns="" xmlns:a16="http://schemas.microsoft.com/office/drawing/2014/main" id="{F016317D-CA6A-4780-A1BC-3A99A663B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242888"/>
              <a:ext cx="38100" cy="31750"/>
            </a:xfrm>
            <a:custGeom>
              <a:avLst/>
              <a:gdLst>
                <a:gd name="T0" fmla="*/ 85 w 92"/>
                <a:gd name="T1" fmla="*/ 0 h 39"/>
                <a:gd name="T2" fmla="*/ 61 w 92"/>
                <a:gd name="T3" fmla="*/ 31 h 39"/>
                <a:gd name="T4" fmla="*/ 0 w 92"/>
                <a:gd name="T5" fmla="*/ 13 h 39"/>
                <a:gd name="T6" fmla="*/ 85 w 9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39">
                  <a:moveTo>
                    <a:pt x="85" y="0"/>
                  </a:moveTo>
                  <a:cubicBezTo>
                    <a:pt x="92" y="29"/>
                    <a:pt x="75" y="29"/>
                    <a:pt x="61" y="31"/>
                  </a:cubicBezTo>
                  <a:cubicBezTo>
                    <a:pt x="13" y="39"/>
                    <a:pt x="13" y="39"/>
                    <a:pt x="0" y="13"/>
                  </a:cubicBezTo>
                  <a:cubicBezTo>
                    <a:pt x="29" y="9"/>
                    <a:pt x="55" y="5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8" name="Freeform 123">
              <a:extLst>
                <a:ext uri="{FF2B5EF4-FFF2-40B4-BE49-F238E27FC236}">
                  <a16:creationId xmlns="" xmlns:a16="http://schemas.microsoft.com/office/drawing/2014/main" id="{4A7B8A27-88BB-41DF-88F4-3E7E349C5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376238"/>
              <a:ext cx="36513" cy="26988"/>
            </a:xfrm>
            <a:custGeom>
              <a:avLst/>
              <a:gdLst>
                <a:gd name="T0" fmla="*/ 0 w 90"/>
                <a:gd name="T1" fmla="*/ 13 h 34"/>
                <a:gd name="T2" fmla="*/ 77 w 90"/>
                <a:gd name="T3" fmla="*/ 1 h 34"/>
                <a:gd name="T4" fmla="*/ 89 w 90"/>
                <a:gd name="T5" fmla="*/ 9 h 34"/>
                <a:gd name="T6" fmla="*/ 84 w 90"/>
                <a:gd name="T7" fmla="*/ 22 h 34"/>
                <a:gd name="T8" fmla="*/ 11 w 90"/>
                <a:gd name="T9" fmla="*/ 34 h 34"/>
                <a:gd name="T10" fmla="*/ 0 w 90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4">
                  <a:moveTo>
                    <a:pt x="0" y="13"/>
                  </a:moveTo>
                  <a:cubicBezTo>
                    <a:pt x="29" y="8"/>
                    <a:pt x="53" y="4"/>
                    <a:pt x="77" y="1"/>
                  </a:cubicBezTo>
                  <a:cubicBezTo>
                    <a:pt x="81" y="0"/>
                    <a:pt x="87" y="5"/>
                    <a:pt x="89" y="9"/>
                  </a:cubicBezTo>
                  <a:cubicBezTo>
                    <a:pt x="90" y="12"/>
                    <a:pt x="87" y="21"/>
                    <a:pt x="84" y="22"/>
                  </a:cubicBezTo>
                  <a:cubicBezTo>
                    <a:pt x="60" y="26"/>
                    <a:pt x="36" y="31"/>
                    <a:pt x="11" y="34"/>
                  </a:cubicBezTo>
                  <a:cubicBezTo>
                    <a:pt x="9" y="34"/>
                    <a:pt x="6" y="2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9" name="Freeform 124">
              <a:extLst>
                <a:ext uri="{FF2B5EF4-FFF2-40B4-BE49-F238E27FC236}">
                  <a16:creationId xmlns="" xmlns:a16="http://schemas.microsoft.com/office/drawing/2014/main" id="{FAEAAECE-E43B-4DEB-A714-FD15024B5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6013" y="393700"/>
              <a:ext cx="38100" cy="34925"/>
            </a:xfrm>
            <a:custGeom>
              <a:avLst/>
              <a:gdLst>
                <a:gd name="T0" fmla="*/ 96 w 96"/>
                <a:gd name="T1" fmla="*/ 20 h 44"/>
                <a:gd name="T2" fmla="*/ 0 w 96"/>
                <a:gd name="T3" fmla="*/ 38 h 44"/>
                <a:gd name="T4" fmla="*/ 96 w 96"/>
                <a:gd name="T5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44">
                  <a:moveTo>
                    <a:pt x="96" y="20"/>
                  </a:moveTo>
                  <a:cubicBezTo>
                    <a:pt x="61" y="38"/>
                    <a:pt x="33" y="44"/>
                    <a:pt x="0" y="38"/>
                  </a:cubicBezTo>
                  <a:cubicBezTo>
                    <a:pt x="15" y="9"/>
                    <a:pt x="58" y="0"/>
                    <a:pt x="9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0" name="Freeform 125">
              <a:extLst>
                <a:ext uri="{FF2B5EF4-FFF2-40B4-BE49-F238E27FC236}">
                  <a16:creationId xmlns="" xmlns:a16="http://schemas.microsoft.com/office/drawing/2014/main" id="{52851D8B-5297-49B4-A9A2-B825AC809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0925" y="419100"/>
              <a:ext cx="34925" cy="33338"/>
            </a:xfrm>
            <a:custGeom>
              <a:avLst/>
              <a:gdLst>
                <a:gd name="T0" fmla="*/ 84 w 84"/>
                <a:gd name="T1" fmla="*/ 8 h 41"/>
                <a:gd name="T2" fmla="*/ 82 w 84"/>
                <a:gd name="T3" fmla="*/ 23 h 41"/>
                <a:gd name="T4" fmla="*/ 10 w 84"/>
                <a:gd name="T5" fmla="*/ 41 h 41"/>
                <a:gd name="T6" fmla="*/ 0 w 84"/>
                <a:gd name="T7" fmla="*/ 31 h 41"/>
                <a:gd name="T8" fmla="*/ 6 w 84"/>
                <a:gd name="T9" fmla="*/ 18 h 41"/>
                <a:gd name="T10" fmla="*/ 84 w 84"/>
                <a:gd name="T11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41">
                  <a:moveTo>
                    <a:pt x="84" y="8"/>
                  </a:moveTo>
                  <a:cubicBezTo>
                    <a:pt x="83" y="14"/>
                    <a:pt x="84" y="23"/>
                    <a:pt x="82" y="23"/>
                  </a:cubicBezTo>
                  <a:cubicBezTo>
                    <a:pt x="58" y="30"/>
                    <a:pt x="34" y="36"/>
                    <a:pt x="10" y="41"/>
                  </a:cubicBezTo>
                  <a:cubicBezTo>
                    <a:pt x="7" y="41"/>
                    <a:pt x="1" y="35"/>
                    <a:pt x="0" y="31"/>
                  </a:cubicBezTo>
                  <a:cubicBezTo>
                    <a:pt x="0" y="27"/>
                    <a:pt x="3" y="19"/>
                    <a:pt x="6" y="18"/>
                  </a:cubicBezTo>
                  <a:cubicBezTo>
                    <a:pt x="31" y="11"/>
                    <a:pt x="56" y="0"/>
                    <a:pt x="8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1" name="Freeform 126">
              <a:extLst>
                <a:ext uri="{FF2B5EF4-FFF2-40B4-BE49-F238E27FC236}">
                  <a16:creationId xmlns="" xmlns:a16="http://schemas.microsoft.com/office/drawing/2014/main" id="{50D7990F-8C08-47C0-B72B-0B2C552F1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447675"/>
              <a:ext cx="36513" cy="41275"/>
            </a:xfrm>
            <a:custGeom>
              <a:avLst/>
              <a:gdLst>
                <a:gd name="T0" fmla="*/ 0 w 89"/>
                <a:gd name="T1" fmla="*/ 27 h 49"/>
                <a:gd name="T2" fmla="*/ 82 w 89"/>
                <a:gd name="T3" fmla="*/ 3 h 49"/>
                <a:gd name="T4" fmla="*/ 66 w 89"/>
                <a:gd name="T5" fmla="*/ 29 h 49"/>
                <a:gd name="T6" fmla="*/ 0 w 89"/>
                <a:gd name="T7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9">
                  <a:moveTo>
                    <a:pt x="0" y="27"/>
                  </a:moveTo>
                  <a:cubicBezTo>
                    <a:pt x="26" y="9"/>
                    <a:pt x="53" y="0"/>
                    <a:pt x="82" y="3"/>
                  </a:cubicBezTo>
                  <a:cubicBezTo>
                    <a:pt x="89" y="22"/>
                    <a:pt x="78" y="27"/>
                    <a:pt x="66" y="29"/>
                  </a:cubicBezTo>
                  <a:cubicBezTo>
                    <a:pt x="44" y="33"/>
                    <a:pt x="21" y="49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2" name="Freeform 127">
              <a:extLst>
                <a:ext uri="{FF2B5EF4-FFF2-40B4-BE49-F238E27FC236}">
                  <a16:creationId xmlns="" xmlns:a16="http://schemas.microsoft.com/office/drawing/2014/main" id="{CE249E05-B187-42C5-AAB0-832328791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82563"/>
              <a:ext cx="34925" cy="31750"/>
            </a:xfrm>
            <a:custGeom>
              <a:avLst/>
              <a:gdLst>
                <a:gd name="T0" fmla="*/ 85 w 85"/>
                <a:gd name="T1" fmla="*/ 22 h 38"/>
                <a:gd name="T2" fmla="*/ 4 w 85"/>
                <a:gd name="T3" fmla="*/ 37 h 38"/>
                <a:gd name="T4" fmla="*/ 0 w 85"/>
                <a:gd name="T5" fmla="*/ 19 h 38"/>
                <a:gd name="T6" fmla="*/ 53 w 85"/>
                <a:gd name="T7" fmla="*/ 6 h 38"/>
                <a:gd name="T8" fmla="*/ 85 w 85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8">
                  <a:moveTo>
                    <a:pt x="85" y="22"/>
                  </a:moveTo>
                  <a:cubicBezTo>
                    <a:pt x="60" y="37"/>
                    <a:pt x="32" y="38"/>
                    <a:pt x="4" y="37"/>
                  </a:cubicBezTo>
                  <a:cubicBezTo>
                    <a:pt x="3" y="37"/>
                    <a:pt x="0" y="19"/>
                    <a:pt x="0" y="19"/>
                  </a:cubicBezTo>
                  <a:cubicBezTo>
                    <a:pt x="18" y="14"/>
                    <a:pt x="35" y="9"/>
                    <a:pt x="53" y="6"/>
                  </a:cubicBezTo>
                  <a:cubicBezTo>
                    <a:pt x="64" y="4"/>
                    <a:pt x="78" y="0"/>
                    <a:pt x="8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3" name="Freeform 128">
              <a:extLst>
                <a:ext uri="{FF2B5EF4-FFF2-40B4-BE49-F238E27FC236}">
                  <a16:creationId xmlns="" xmlns:a16="http://schemas.microsoft.com/office/drawing/2014/main" id="{DDF00BDF-30C9-433B-AD90-B5857F7E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165100"/>
              <a:ext cx="38100" cy="31750"/>
            </a:xfrm>
            <a:custGeom>
              <a:avLst/>
              <a:gdLst>
                <a:gd name="T0" fmla="*/ 90 w 90"/>
                <a:gd name="T1" fmla="*/ 12 h 38"/>
                <a:gd name="T2" fmla="*/ 0 w 90"/>
                <a:gd name="T3" fmla="*/ 19 h 38"/>
                <a:gd name="T4" fmla="*/ 78 w 90"/>
                <a:gd name="T5" fmla="*/ 0 h 38"/>
                <a:gd name="T6" fmla="*/ 90 w 90"/>
                <a:gd name="T7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8">
                  <a:moveTo>
                    <a:pt x="90" y="12"/>
                  </a:moveTo>
                  <a:cubicBezTo>
                    <a:pt x="53" y="36"/>
                    <a:pt x="21" y="38"/>
                    <a:pt x="0" y="19"/>
                  </a:cubicBezTo>
                  <a:cubicBezTo>
                    <a:pt x="24" y="0"/>
                    <a:pt x="51" y="2"/>
                    <a:pt x="78" y="0"/>
                  </a:cubicBezTo>
                  <a:cubicBezTo>
                    <a:pt x="81" y="0"/>
                    <a:pt x="86" y="8"/>
                    <a:pt x="9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4" name="Freeform 129">
              <a:extLst>
                <a:ext uri="{FF2B5EF4-FFF2-40B4-BE49-F238E27FC236}">
                  <a16:creationId xmlns="" xmlns:a16="http://schemas.microsoft.com/office/drawing/2014/main" id="{5522D37A-8116-49B4-A1B5-DA6C72D04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6888" y="207963"/>
              <a:ext cx="36513" cy="25400"/>
            </a:xfrm>
            <a:custGeom>
              <a:avLst/>
              <a:gdLst>
                <a:gd name="T0" fmla="*/ 87 w 87"/>
                <a:gd name="T1" fmla="*/ 16 h 32"/>
                <a:gd name="T2" fmla="*/ 62 w 87"/>
                <a:gd name="T3" fmla="*/ 27 h 32"/>
                <a:gd name="T4" fmla="*/ 7 w 87"/>
                <a:gd name="T5" fmla="*/ 32 h 32"/>
                <a:gd name="T6" fmla="*/ 1 w 87"/>
                <a:gd name="T7" fmla="*/ 24 h 32"/>
                <a:gd name="T8" fmla="*/ 6 w 87"/>
                <a:gd name="T9" fmla="*/ 11 h 32"/>
                <a:gd name="T10" fmla="*/ 87 w 87"/>
                <a:gd name="T11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2">
                  <a:moveTo>
                    <a:pt x="87" y="16"/>
                  </a:moveTo>
                  <a:cubicBezTo>
                    <a:pt x="79" y="20"/>
                    <a:pt x="71" y="25"/>
                    <a:pt x="62" y="27"/>
                  </a:cubicBezTo>
                  <a:cubicBezTo>
                    <a:pt x="44" y="30"/>
                    <a:pt x="25" y="31"/>
                    <a:pt x="7" y="32"/>
                  </a:cubicBezTo>
                  <a:cubicBezTo>
                    <a:pt x="5" y="32"/>
                    <a:pt x="0" y="27"/>
                    <a:pt x="1" y="24"/>
                  </a:cubicBezTo>
                  <a:cubicBezTo>
                    <a:pt x="1" y="19"/>
                    <a:pt x="3" y="13"/>
                    <a:pt x="6" y="11"/>
                  </a:cubicBezTo>
                  <a:cubicBezTo>
                    <a:pt x="17" y="2"/>
                    <a:pt x="67" y="0"/>
                    <a:pt x="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5" name="Freeform 130">
              <a:extLst>
                <a:ext uri="{FF2B5EF4-FFF2-40B4-BE49-F238E27FC236}">
                  <a16:creationId xmlns="" xmlns:a16="http://schemas.microsoft.com/office/drawing/2014/main" id="{C0A34A80-9120-49CD-B6D3-227FACB9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263525"/>
              <a:ext cx="38100" cy="26988"/>
            </a:xfrm>
            <a:custGeom>
              <a:avLst/>
              <a:gdLst>
                <a:gd name="T0" fmla="*/ 95 w 95"/>
                <a:gd name="T1" fmla="*/ 15 h 32"/>
                <a:gd name="T2" fmla="*/ 9 w 95"/>
                <a:gd name="T3" fmla="*/ 30 h 32"/>
                <a:gd name="T4" fmla="*/ 20 w 95"/>
                <a:gd name="T5" fmla="*/ 6 h 32"/>
                <a:gd name="T6" fmla="*/ 82 w 95"/>
                <a:gd name="T7" fmla="*/ 1 h 32"/>
                <a:gd name="T8" fmla="*/ 95 w 95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2">
                  <a:moveTo>
                    <a:pt x="95" y="15"/>
                  </a:moveTo>
                  <a:cubicBezTo>
                    <a:pt x="64" y="32"/>
                    <a:pt x="36" y="32"/>
                    <a:pt x="9" y="30"/>
                  </a:cubicBezTo>
                  <a:cubicBezTo>
                    <a:pt x="0" y="14"/>
                    <a:pt x="9" y="8"/>
                    <a:pt x="20" y="6"/>
                  </a:cubicBezTo>
                  <a:cubicBezTo>
                    <a:pt x="41" y="3"/>
                    <a:pt x="62" y="1"/>
                    <a:pt x="82" y="1"/>
                  </a:cubicBezTo>
                  <a:cubicBezTo>
                    <a:pt x="85" y="0"/>
                    <a:pt x="89" y="7"/>
                    <a:pt x="95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6" name="Freeform 131">
              <a:extLst>
                <a:ext uri="{FF2B5EF4-FFF2-40B4-BE49-F238E27FC236}">
                  <a16:creationId xmlns="" xmlns:a16="http://schemas.microsoft.com/office/drawing/2014/main" id="{E6C9CAF6-B720-41E0-8D22-09D44E7F5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4950" y="280988"/>
              <a:ext cx="36513" cy="31750"/>
            </a:xfrm>
            <a:custGeom>
              <a:avLst/>
              <a:gdLst>
                <a:gd name="T0" fmla="*/ 0 w 90"/>
                <a:gd name="T1" fmla="*/ 28 h 39"/>
                <a:gd name="T2" fmla="*/ 16 w 90"/>
                <a:gd name="T3" fmla="*/ 9 h 39"/>
                <a:gd name="T4" fmla="*/ 75 w 90"/>
                <a:gd name="T5" fmla="*/ 0 h 39"/>
                <a:gd name="T6" fmla="*/ 89 w 90"/>
                <a:gd name="T7" fmla="*/ 10 h 39"/>
                <a:gd name="T8" fmla="*/ 81 w 90"/>
                <a:gd name="T9" fmla="*/ 24 h 39"/>
                <a:gd name="T10" fmla="*/ 0 w 90"/>
                <a:gd name="T11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9">
                  <a:moveTo>
                    <a:pt x="0" y="28"/>
                  </a:moveTo>
                  <a:cubicBezTo>
                    <a:pt x="8" y="19"/>
                    <a:pt x="11" y="10"/>
                    <a:pt x="16" y="9"/>
                  </a:cubicBezTo>
                  <a:cubicBezTo>
                    <a:pt x="36" y="5"/>
                    <a:pt x="55" y="2"/>
                    <a:pt x="75" y="0"/>
                  </a:cubicBezTo>
                  <a:cubicBezTo>
                    <a:pt x="80" y="0"/>
                    <a:pt x="88" y="5"/>
                    <a:pt x="89" y="10"/>
                  </a:cubicBezTo>
                  <a:cubicBezTo>
                    <a:pt x="90" y="14"/>
                    <a:pt x="85" y="23"/>
                    <a:pt x="81" y="24"/>
                  </a:cubicBezTo>
                  <a:cubicBezTo>
                    <a:pt x="56" y="30"/>
                    <a:pt x="31" y="39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7" name="Freeform 132">
              <a:extLst>
                <a:ext uri="{FF2B5EF4-FFF2-40B4-BE49-F238E27FC236}">
                  <a16:creationId xmlns="" xmlns:a16="http://schemas.microsoft.com/office/drawing/2014/main" id="{D21DB0E7-AB19-4EAA-B7EE-E39AA0DA3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92100"/>
              <a:ext cx="36513" cy="33338"/>
            </a:xfrm>
            <a:custGeom>
              <a:avLst/>
              <a:gdLst>
                <a:gd name="T0" fmla="*/ 90 w 90"/>
                <a:gd name="T1" fmla="*/ 26 h 41"/>
                <a:gd name="T2" fmla="*/ 9 w 90"/>
                <a:gd name="T3" fmla="*/ 41 h 41"/>
                <a:gd name="T4" fmla="*/ 1 w 90"/>
                <a:gd name="T5" fmla="*/ 29 h 41"/>
                <a:gd name="T6" fmla="*/ 6 w 90"/>
                <a:gd name="T7" fmla="*/ 20 h 41"/>
                <a:gd name="T8" fmla="*/ 85 w 90"/>
                <a:gd name="T9" fmla="*/ 14 h 41"/>
                <a:gd name="T10" fmla="*/ 90 w 90"/>
                <a:gd name="T1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41">
                  <a:moveTo>
                    <a:pt x="90" y="26"/>
                  </a:moveTo>
                  <a:cubicBezTo>
                    <a:pt x="65" y="40"/>
                    <a:pt x="37" y="41"/>
                    <a:pt x="9" y="41"/>
                  </a:cubicBezTo>
                  <a:cubicBezTo>
                    <a:pt x="6" y="41"/>
                    <a:pt x="2" y="34"/>
                    <a:pt x="1" y="29"/>
                  </a:cubicBezTo>
                  <a:cubicBezTo>
                    <a:pt x="0" y="27"/>
                    <a:pt x="3" y="20"/>
                    <a:pt x="6" y="20"/>
                  </a:cubicBezTo>
                  <a:cubicBezTo>
                    <a:pt x="32" y="15"/>
                    <a:pt x="57" y="0"/>
                    <a:pt x="85" y="14"/>
                  </a:cubicBezTo>
                  <a:cubicBezTo>
                    <a:pt x="87" y="15"/>
                    <a:pt x="87" y="19"/>
                    <a:pt x="9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8" name="Freeform 133">
              <a:extLst>
                <a:ext uri="{FF2B5EF4-FFF2-40B4-BE49-F238E27FC236}">
                  <a16:creationId xmlns="" xmlns:a16="http://schemas.microsoft.com/office/drawing/2014/main" id="{7D72A775-BFCA-4238-B2BD-3E91D1A46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34963"/>
              <a:ext cx="36513" cy="31750"/>
            </a:xfrm>
            <a:custGeom>
              <a:avLst/>
              <a:gdLst>
                <a:gd name="T0" fmla="*/ 0 w 87"/>
                <a:gd name="T1" fmla="*/ 17 h 37"/>
                <a:gd name="T2" fmla="*/ 76 w 87"/>
                <a:gd name="T3" fmla="*/ 2 h 37"/>
                <a:gd name="T4" fmla="*/ 86 w 87"/>
                <a:gd name="T5" fmla="*/ 11 h 37"/>
                <a:gd name="T6" fmla="*/ 83 w 87"/>
                <a:gd name="T7" fmla="*/ 21 h 37"/>
                <a:gd name="T8" fmla="*/ 4 w 87"/>
                <a:gd name="T9" fmla="*/ 29 h 37"/>
                <a:gd name="T10" fmla="*/ 0 w 87"/>
                <a:gd name="T11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7">
                  <a:moveTo>
                    <a:pt x="0" y="17"/>
                  </a:moveTo>
                  <a:cubicBezTo>
                    <a:pt x="24" y="0"/>
                    <a:pt x="50" y="3"/>
                    <a:pt x="76" y="2"/>
                  </a:cubicBezTo>
                  <a:cubicBezTo>
                    <a:pt x="79" y="2"/>
                    <a:pt x="84" y="7"/>
                    <a:pt x="86" y="11"/>
                  </a:cubicBezTo>
                  <a:cubicBezTo>
                    <a:pt x="87" y="13"/>
                    <a:pt x="85" y="19"/>
                    <a:pt x="83" y="21"/>
                  </a:cubicBezTo>
                  <a:cubicBezTo>
                    <a:pt x="72" y="31"/>
                    <a:pt x="18" y="37"/>
                    <a:pt x="4" y="29"/>
                  </a:cubicBezTo>
                  <a:cubicBezTo>
                    <a:pt x="2" y="27"/>
                    <a:pt x="2" y="2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9" name="Freeform 134">
              <a:extLst>
                <a:ext uri="{FF2B5EF4-FFF2-40B4-BE49-F238E27FC236}">
                  <a16:creationId xmlns="" xmlns:a16="http://schemas.microsoft.com/office/drawing/2014/main" id="{A338310B-B811-4348-A3A3-6FB4A2C6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79375"/>
              <a:ext cx="34925" cy="36513"/>
            </a:xfrm>
            <a:custGeom>
              <a:avLst/>
              <a:gdLst>
                <a:gd name="T0" fmla="*/ 85 w 85"/>
                <a:gd name="T1" fmla="*/ 11 h 44"/>
                <a:gd name="T2" fmla="*/ 73 w 85"/>
                <a:gd name="T3" fmla="*/ 28 h 44"/>
                <a:gd name="T4" fmla="*/ 16 w 85"/>
                <a:gd name="T5" fmla="*/ 43 h 44"/>
                <a:gd name="T6" fmla="*/ 1 w 85"/>
                <a:gd name="T7" fmla="*/ 35 h 44"/>
                <a:gd name="T8" fmla="*/ 8 w 85"/>
                <a:gd name="T9" fmla="*/ 20 h 44"/>
                <a:gd name="T10" fmla="*/ 78 w 85"/>
                <a:gd name="T11" fmla="*/ 0 h 44"/>
                <a:gd name="T12" fmla="*/ 85 w 85"/>
                <a:gd name="T13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44">
                  <a:moveTo>
                    <a:pt x="85" y="11"/>
                  </a:moveTo>
                  <a:cubicBezTo>
                    <a:pt x="81" y="17"/>
                    <a:pt x="79" y="26"/>
                    <a:pt x="73" y="28"/>
                  </a:cubicBezTo>
                  <a:cubicBezTo>
                    <a:pt x="55" y="34"/>
                    <a:pt x="35" y="39"/>
                    <a:pt x="16" y="43"/>
                  </a:cubicBezTo>
                  <a:cubicBezTo>
                    <a:pt x="11" y="44"/>
                    <a:pt x="3" y="39"/>
                    <a:pt x="1" y="35"/>
                  </a:cubicBezTo>
                  <a:cubicBezTo>
                    <a:pt x="0" y="31"/>
                    <a:pt x="4" y="21"/>
                    <a:pt x="8" y="20"/>
                  </a:cubicBezTo>
                  <a:cubicBezTo>
                    <a:pt x="31" y="12"/>
                    <a:pt x="55" y="7"/>
                    <a:pt x="78" y="0"/>
                  </a:cubicBezTo>
                  <a:cubicBezTo>
                    <a:pt x="81" y="4"/>
                    <a:pt x="83" y="7"/>
                    <a:pt x="8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0" name="Freeform 135">
              <a:extLst>
                <a:ext uri="{FF2B5EF4-FFF2-40B4-BE49-F238E27FC236}">
                  <a16:creationId xmlns="" xmlns:a16="http://schemas.microsoft.com/office/drawing/2014/main" id="{3B099DDE-66F0-4F52-891B-815ECFF19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0" y="111125"/>
              <a:ext cx="36513" cy="38100"/>
            </a:xfrm>
            <a:custGeom>
              <a:avLst/>
              <a:gdLst>
                <a:gd name="T0" fmla="*/ 86 w 86"/>
                <a:gd name="T1" fmla="*/ 14 h 47"/>
                <a:gd name="T2" fmla="*/ 0 w 86"/>
                <a:gd name="T3" fmla="*/ 29 h 47"/>
                <a:gd name="T4" fmla="*/ 86 w 86"/>
                <a:gd name="T5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47">
                  <a:moveTo>
                    <a:pt x="86" y="14"/>
                  </a:moveTo>
                  <a:cubicBezTo>
                    <a:pt x="64" y="40"/>
                    <a:pt x="23" y="47"/>
                    <a:pt x="0" y="29"/>
                  </a:cubicBezTo>
                  <a:cubicBezTo>
                    <a:pt x="24" y="6"/>
                    <a:pt x="60" y="0"/>
                    <a:pt x="8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1" name="Freeform 136">
              <a:extLst>
                <a:ext uri="{FF2B5EF4-FFF2-40B4-BE49-F238E27FC236}">
                  <a16:creationId xmlns="" xmlns:a16="http://schemas.microsoft.com/office/drawing/2014/main" id="{1857310E-E6F4-43EA-8187-2D8B0F258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838" y="523875"/>
              <a:ext cx="36513" cy="41275"/>
            </a:xfrm>
            <a:custGeom>
              <a:avLst/>
              <a:gdLst>
                <a:gd name="T0" fmla="*/ 0 w 92"/>
                <a:gd name="T1" fmla="*/ 35 h 51"/>
                <a:gd name="T2" fmla="*/ 74 w 92"/>
                <a:gd name="T3" fmla="*/ 1 h 51"/>
                <a:gd name="T4" fmla="*/ 90 w 92"/>
                <a:gd name="T5" fmla="*/ 8 h 51"/>
                <a:gd name="T6" fmla="*/ 87 w 92"/>
                <a:gd name="T7" fmla="*/ 22 h 51"/>
                <a:gd name="T8" fmla="*/ 19 w 92"/>
                <a:gd name="T9" fmla="*/ 50 h 51"/>
                <a:gd name="T10" fmla="*/ 0 w 92"/>
                <a:gd name="T11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1">
                  <a:moveTo>
                    <a:pt x="0" y="35"/>
                  </a:moveTo>
                  <a:cubicBezTo>
                    <a:pt x="30" y="21"/>
                    <a:pt x="52" y="10"/>
                    <a:pt x="74" y="1"/>
                  </a:cubicBezTo>
                  <a:cubicBezTo>
                    <a:pt x="78" y="0"/>
                    <a:pt x="86" y="4"/>
                    <a:pt x="90" y="8"/>
                  </a:cubicBezTo>
                  <a:cubicBezTo>
                    <a:pt x="92" y="10"/>
                    <a:pt x="90" y="20"/>
                    <a:pt x="87" y="22"/>
                  </a:cubicBezTo>
                  <a:cubicBezTo>
                    <a:pt x="65" y="32"/>
                    <a:pt x="42" y="41"/>
                    <a:pt x="19" y="50"/>
                  </a:cubicBezTo>
                  <a:cubicBezTo>
                    <a:pt x="17" y="51"/>
                    <a:pt x="12" y="4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2" name="Freeform 137">
              <a:extLst>
                <a:ext uri="{FF2B5EF4-FFF2-40B4-BE49-F238E27FC236}">
                  <a16:creationId xmlns="" xmlns:a16="http://schemas.microsoft.com/office/drawing/2014/main" id="{A2DB54FB-B9A2-443B-AF5E-76077A32C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3188" y="317500"/>
              <a:ext cx="39688" cy="25400"/>
            </a:xfrm>
            <a:custGeom>
              <a:avLst/>
              <a:gdLst>
                <a:gd name="T0" fmla="*/ 0 w 98"/>
                <a:gd name="T1" fmla="*/ 12 h 32"/>
                <a:gd name="T2" fmla="*/ 85 w 98"/>
                <a:gd name="T3" fmla="*/ 0 h 32"/>
                <a:gd name="T4" fmla="*/ 80 w 98"/>
                <a:gd name="T5" fmla="*/ 26 h 32"/>
                <a:gd name="T6" fmla="*/ 14 w 98"/>
                <a:gd name="T7" fmla="*/ 32 h 32"/>
                <a:gd name="T8" fmla="*/ 0 w 98"/>
                <a:gd name="T9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2">
                  <a:moveTo>
                    <a:pt x="0" y="12"/>
                  </a:moveTo>
                  <a:cubicBezTo>
                    <a:pt x="34" y="7"/>
                    <a:pt x="61" y="3"/>
                    <a:pt x="85" y="0"/>
                  </a:cubicBezTo>
                  <a:cubicBezTo>
                    <a:pt x="98" y="16"/>
                    <a:pt x="92" y="24"/>
                    <a:pt x="80" y="26"/>
                  </a:cubicBezTo>
                  <a:cubicBezTo>
                    <a:pt x="58" y="30"/>
                    <a:pt x="36" y="31"/>
                    <a:pt x="14" y="32"/>
                  </a:cubicBezTo>
                  <a:cubicBezTo>
                    <a:pt x="11" y="32"/>
                    <a:pt x="9" y="25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3" name="Freeform 138">
              <a:extLst>
                <a:ext uri="{FF2B5EF4-FFF2-40B4-BE49-F238E27FC236}">
                  <a16:creationId xmlns="" xmlns:a16="http://schemas.microsoft.com/office/drawing/2014/main" id="{3CDA2BE7-DE1E-4BA8-87E2-C78809393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139700"/>
              <a:ext cx="34925" cy="31750"/>
            </a:xfrm>
            <a:custGeom>
              <a:avLst/>
              <a:gdLst>
                <a:gd name="T0" fmla="*/ 87 w 87"/>
                <a:gd name="T1" fmla="*/ 9 h 38"/>
                <a:gd name="T2" fmla="*/ 75 w 87"/>
                <a:gd name="T3" fmla="*/ 26 h 38"/>
                <a:gd name="T4" fmla="*/ 17 w 87"/>
                <a:gd name="T5" fmla="*/ 37 h 38"/>
                <a:gd name="T6" fmla="*/ 0 w 87"/>
                <a:gd name="T7" fmla="*/ 26 h 38"/>
                <a:gd name="T8" fmla="*/ 12 w 87"/>
                <a:gd name="T9" fmla="*/ 12 h 38"/>
                <a:gd name="T10" fmla="*/ 80 w 87"/>
                <a:gd name="T11" fmla="*/ 0 h 38"/>
                <a:gd name="T12" fmla="*/ 87 w 87"/>
                <a:gd name="T13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8">
                  <a:moveTo>
                    <a:pt x="87" y="9"/>
                  </a:moveTo>
                  <a:cubicBezTo>
                    <a:pt x="83" y="15"/>
                    <a:pt x="80" y="25"/>
                    <a:pt x="75" y="26"/>
                  </a:cubicBezTo>
                  <a:cubicBezTo>
                    <a:pt x="56" y="31"/>
                    <a:pt x="37" y="35"/>
                    <a:pt x="17" y="37"/>
                  </a:cubicBezTo>
                  <a:cubicBezTo>
                    <a:pt x="12" y="38"/>
                    <a:pt x="6" y="30"/>
                    <a:pt x="0" y="26"/>
                  </a:cubicBezTo>
                  <a:cubicBezTo>
                    <a:pt x="4" y="21"/>
                    <a:pt x="7" y="13"/>
                    <a:pt x="12" y="12"/>
                  </a:cubicBezTo>
                  <a:cubicBezTo>
                    <a:pt x="34" y="7"/>
                    <a:pt x="57" y="4"/>
                    <a:pt x="80" y="0"/>
                  </a:cubicBezTo>
                  <a:cubicBezTo>
                    <a:pt x="82" y="3"/>
                    <a:pt x="84" y="6"/>
                    <a:pt x="8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4" name="Freeform 139">
              <a:extLst>
                <a:ext uri="{FF2B5EF4-FFF2-40B4-BE49-F238E27FC236}">
                  <a16:creationId xmlns="" xmlns:a16="http://schemas.microsoft.com/office/drawing/2014/main" id="{8889037F-8255-4461-9C53-C83FD3A93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1800" y="220663"/>
              <a:ext cx="36513" cy="33338"/>
            </a:xfrm>
            <a:custGeom>
              <a:avLst/>
              <a:gdLst>
                <a:gd name="T0" fmla="*/ 88 w 88"/>
                <a:gd name="T1" fmla="*/ 16 h 42"/>
                <a:gd name="T2" fmla="*/ 77 w 88"/>
                <a:gd name="T3" fmla="*/ 31 h 42"/>
                <a:gd name="T4" fmla="*/ 15 w 88"/>
                <a:gd name="T5" fmla="*/ 42 h 42"/>
                <a:gd name="T6" fmla="*/ 1 w 88"/>
                <a:gd name="T7" fmla="*/ 32 h 42"/>
                <a:gd name="T8" fmla="*/ 6 w 88"/>
                <a:gd name="T9" fmla="*/ 19 h 42"/>
                <a:gd name="T10" fmla="*/ 88 w 88"/>
                <a:gd name="T1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2">
                  <a:moveTo>
                    <a:pt x="88" y="16"/>
                  </a:moveTo>
                  <a:cubicBezTo>
                    <a:pt x="83" y="22"/>
                    <a:pt x="81" y="31"/>
                    <a:pt x="77" y="31"/>
                  </a:cubicBezTo>
                  <a:cubicBezTo>
                    <a:pt x="56" y="36"/>
                    <a:pt x="36" y="40"/>
                    <a:pt x="15" y="42"/>
                  </a:cubicBezTo>
                  <a:cubicBezTo>
                    <a:pt x="11" y="42"/>
                    <a:pt x="4" y="36"/>
                    <a:pt x="1" y="32"/>
                  </a:cubicBezTo>
                  <a:cubicBezTo>
                    <a:pt x="0" y="29"/>
                    <a:pt x="4" y="19"/>
                    <a:pt x="6" y="19"/>
                  </a:cubicBezTo>
                  <a:cubicBezTo>
                    <a:pt x="32" y="14"/>
                    <a:pt x="58" y="0"/>
                    <a:pt x="8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5" name="Freeform 140">
              <a:extLst>
                <a:ext uri="{FF2B5EF4-FFF2-40B4-BE49-F238E27FC236}">
                  <a16:creationId xmlns="" xmlns:a16="http://schemas.microsoft.com/office/drawing/2014/main" id="{72DF127F-68F6-4681-94BC-566794CA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3925" y="479425"/>
              <a:ext cx="33338" cy="36513"/>
            </a:xfrm>
            <a:custGeom>
              <a:avLst/>
              <a:gdLst>
                <a:gd name="T0" fmla="*/ 0 w 81"/>
                <a:gd name="T1" fmla="*/ 44 h 44"/>
                <a:gd name="T2" fmla="*/ 81 w 81"/>
                <a:gd name="T3" fmla="*/ 9 h 44"/>
                <a:gd name="T4" fmla="*/ 0 w 81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44">
                  <a:moveTo>
                    <a:pt x="0" y="44"/>
                  </a:moveTo>
                  <a:cubicBezTo>
                    <a:pt x="5" y="15"/>
                    <a:pt x="43" y="0"/>
                    <a:pt x="81" y="9"/>
                  </a:cubicBezTo>
                  <a:cubicBezTo>
                    <a:pt x="72" y="31"/>
                    <a:pt x="52" y="40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6" name="Freeform 141">
              <a:extLst>
                <a:ext uri="{FF2B5EF4-FFF2-40B4-BE49-F238E27FC236}">
                  <a16:creationId xmlns="" xmlns:a16="http://schemas.microsoft.com/office/drawing/2014/main" id="{CE9ECDD2-4DEB-4A65-BC20-2B6D430FE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588963"/>
              <a:ext cx="20638" cy="68263"/>
            </a:xfrm>
            <a:custGeom>
              <a:avLst/>
              <a:gdLst>
                <a:gd name="T0" fmla="*/ 40 w 53"/>
                <a:gd name="T1" fmla="*/ 0 h 84"/>
                <a:gd name="T2" fmla="*/ 47 w 53"/>
                <a:gd name="T3" fmla="*/ 4 h 84"/>
                <a:gd name="T4" fmla="*/ 51 w 53"/>
                <a:gd name="T5" fmla="*/ 20 h 84"/>
                <a:gd name="T6" fmla="*/ 16 w 53"/>
                <a:gd name="T7" fmla="*/ 76 h 84"/>
                <a:gd name="T8" fmla="*/ 2 w 53"/>
                <a:gd name="T9" fmla="*/ 60 h 84"/>
                <a:gd name="T10" fmla="*/ 40 w 5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4">
                  <a:moveTo>
                    <a:pt x="40" y="0"/>
                  </a:moveTo>
                  <a:cubicBezTo>
                    <a:pt x="45" y="2"/>
                    <a:pt x="47" y="3"/>
                    <a:pt x="47" y="4"/>
                  </a:cubicBezTo>
                  <a:cubicBezTo>
                    <a:pt x="49" y="9"/>
                    <a:pt x="53" y="17"/>
                    <a:pt x="51" y="20"/>
                  </a:cubicBezTo>
                  <a:cubicBezTo>
                    <a:pt x="41" y="40"/>
                    <a:pt x="31" y="61"/>
                    <a:pt x="16" y="76"/>
                  </a:cubicBezTo>
                  <a:cubicBezTo>
                    <a:pt x="8" y="84"/>
                    <a:pt x="0" y="70"/>
                    <a:pt x="2" y="60"/>
                  </a:cubicBezTo>
                  <a:cubicBezTo>
                    <a:pt x="6" y="36"/>
                    <a:pt x="18" y="15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7" name="Freeform 142">
              <a:extLst>
                <a:ext uri="{FF2B5EF4-FFF2-40B4-BE49-F238E27FC236}">
                  <a16:creationId xmlns="" xmlns:a16="http://schemas.microsoft.com/office/drawing/2014/main" id="{C66E6D6F-5DE3-46C9-AA47-F499DBE5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2650" y="38100"/>
              <a:ext cx="34925" cy="39688"/>
            </a:xfrm>
            <a:custGeom>
              <a:avLst/>
              <a:gdLst>
                <a:gd name="T0" fmla="*/ 0 w 88"/>
                <a:gd name="T1" fmla="*/ 42 h 48"/>
                <a:gd name="T2" fmla="*/ 85 w 88"/>
                <a:gd name="T3" fmla="*/ 0 h 48"/>
                <a:gd name="T4" fmla="*/ 86 w 88"/>
                <a:gd name="T5" fmla="*/ 23 h 48"/>
                <a:gd name="T6" fmla="*/ 0 w 88"/>
                <a:gd name="T7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48">
                  <a:moveTo>
                    <a:pt x="0" y="42"/>
                  </a:moveTo>
                  <a:cubicBezTo>
                    <a:pt x="23" y="11"/>
                    <a:pt x="55" y="14"/>
                    <a:pt x="85" y="0"/>
                  </a:cubicBezTo>
                  <a:cubicBezTo>
                    <a:pt x="85" y="12"/>
                    <a:pt x="88" y="20"/>
                    <a:pt x="86" y="23"/>
                  </a:cubicBezTo>
                  <a:cubicBezTo>
                    <a:pt x="72" y="38"/>
                    <a:pt x="30" y="48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8" name="Freeform 143">
              <a:extLst>
                <a:ext uri="{FF2B5EF4-FFF2-40B4-BE49-F238E27FC236}">
                  <a16:creationId xmlns="" xmlns:a16="http://schemas.microsoft.com/office/drawing/2014/main" id="{C772672F-AEEB-4FC2-B0E5-60FCA6651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700088"/>
              <a:ext cx="15875" cy="30163"/>
            </a:xfrm>
            <a:custGeom>
              <a:avLst/>
              <a:gdLst>
                <a:gd name="T0" fmla="*/ 34 w 38"/>
                <a:gd name="T1" fmla="*/ 33 h 36"/>
                <a:gd name="T2" fmla="*/ 27 w 38"/>
                <a:gd name="T3" fmla="*/ 36 h 36"/>
                <a:gd name="T4" fmla="*/ 1 w 38"/>
                <a:gd name="T5" fmla="*/ 10 h 36"/>
                <a:gd name="T6" fmla="*/ 13 w 38"/>
                <a:gd name="T7" fmla="*/ 1 h 36"/>
                <a:gd name="T8" fmla="*/ 34 w 38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4" y="33"/>
                  </a:moveTo>
                  <a:cubicBezTo>
                    <a:pt x="29" y="35"/>
                    <a:pt x="28" y="36"/>
                    <a:pt x="27" y="36"/>
                  </a:cubicBezTo>
                  <a:cubicBezTo>
                    <a:pt x="11" y="34"/>
                    <a:pt x="0" y="27"/>
                    <a:pt x="1" y="10"/>
                  </a:cubicBezTo>
                  <a:cubicBezTo>
                    <a:pt x="2" y="7"/>
                    <a:pt x="10" y="0"/>
                    <a:pt x="13" y="1"/>
                  </a:cubicBezTo>
                  <a:cubicBezTo>
                    <a:pt x="27" y="6"/>
                    <a:pt x="38" y="14"/>
                    <a:pt x="3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="" xmlns:a16="http://schemas.microsoft.com/office/drawing/2014/main" id="{7B2A6F9E-F0E9-4622-ACDE-CB82326B5637}"/>
              </a:ext>
            </a:extLst>
          </p:cNvPr>
          <p:cNvGrpSpPr/>
          <p:nvPr/>
        </p:nvGrpSpPr>
        <p:grpSpPr>
          <a:xfrm>
            <a:off x="5691824" y="1925412"/>
            <a:ext cx="875236" cy="1353146"/>
            <a:chOff x="7478257" y="2193205"/>
            <a:chExt cx="452893" cy="700189"/>
          </a:xfrm>
        </p:grpSpPr>
        <p:sp>
          <p:nvSpPr>
            <p:cNvPr id="160" name="Oval 159">
              <a:extLst>
                <a:ext uri="{FF2B5EF4-FFF2-40B4-BE49-F238E27FC236}">
                  <a16:creationId xmlns="" xmlns:a16="http://schemas.microsoft.com/office/drawing/2014/main" id="{5A0418DE-2F1D-4FFD-B28F-98DC2FEF1A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="" xmlns:a16="http://schemas.microsoft.com/office/drawing/2014/main" id="{E2FE26E6-6248-47C3-9AD0-8A58E5F10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="" xmlns:a16="http://schemas.microsoft.com/office/drawing/2014/main" id="{B854ABA0-5487-4821-B2F2-349225F2294D}"/>
              </a:ext>
            </a:extLst>
          </p:cNvPr>
          <p:cNvGrpSpPr/>
          <p:nvPr/>
        </p:nvGrpSpPr>
        <p:grpSpPr>
          <a:xfrm>
            <a:off x="3716669" y="885995"/>
            <a:ext cx="775239" cy="1198548"/>
            <a:chOff x="7478257" y="2193205"/>
            <a:chExt cx="452893" cy="700189"/>
          </a:xfrm>
        </p:grpSpPr>
        <p:sp>
          <p:nvSpPr>
            <p:cNvPr id="163" name="Oval 162">
              <a:extLst>
                <a:ext uri="{FF2B5EF4-FFF2-40B4-BE49-F238E27FC236}">
                  <a16:creationId xmlns="" xmlns:a16="http://schemas.microsoft.com/office/drawing/2014/main" id="{4C5AABC9-36F0-408A-898D-9413B94E35B6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64" name="Freeform 17">
              <a:extLst>
                <a:ext uri="{FF2B5EF4-FFF2-40B4-BE49-F238E27FC236}">
                  <a16:creationId xmlns="" xmlns:a16="http://schemas.microsoft.com/office/drawing/2014/main" id="{7003277C-2D44-4FB9-8071-68E3F805B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="" xmlns:a16="http://schemas.microsoft.com/office/drawing/2014/main" id="{40B7FA44-8389-46FF-A2DC-574DD85B98DA}"/>
              </a:ext>
            </a:extLst>
          </p:cNvPr>
          <p:cNvGrpSpPr/>
          <p:nvPr/>
        </p:nvGrpSpPr>
        <p:grpSpPr>
          <a:xfrm>
            <a:off x="6578320" y="227602"/>
            <a:ext cx="660038" cy="1020443"/>
            <a:chOff x="7478257" y="2193205"/>
            <a:chExt cx="452893" cy="700189"/>
          </a:xfrm>
        </p:grpSpPr>
        <p:sp>
          <p:nvSpPr>
            <p:cNvPr id="166" name="Oval 165">
              <a:extLst>
                <a:ext uri="{FF2B5EF4-FFF2-40B4-BE49-F238E27FC236}">
                  <a16:creationId xmlns="" xmlns:a16="http://schemas.microsoft.com/office/drawing/2014/main" id="{45A559E3-C492-4D22-9072-FDAE059F2E68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67" name="Freeform 17">
              <a:extLst>
                <a:ext uri="{FF2B5EF4-FFF2-40B4-BE49-F238E27FC236}">
                  <a16:creationId xmlns="" xmlns:a16="http://schemas.microsoft.com/office/drawing/2014/main" id="{8FBB1C22-916D-4D88-9014-DFEC36C03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="" xmlns:a16="http://schemas.microsoft.com/office/drawing/2014/main" id="{B67F2147-4484-40D5-B546-A8F47DFE51AF}"/>
              </a:ext>
            </a:extLst>
          </p:cNvPr>
          <p:cNvSpPr txBox="1"/>
          <p:nvPr/>
        </p:nvSpPr>
        <p:spPr>
          <a:xfrm>
            <a:off x="1609010" y="3096914"/>
            <a:ext cx="775239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defRPr/>
            </a:pPr>
            <a:r>
              <a:rPr lang="en-US" sz="4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01</a:t>
            </a:r>
            <a:endParaRPr lang="en-GB" sz="44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="" xmlns:a16="http://schemas.microsoft.com/office/drawing/2014/main" id="{34D2F6EE-113C-450F-8387-5A25F3043BEA}"/>
              </a:ext>
            </a:extLst>
          </p:cNvPr>
          <p:cNvSpPr txBox="1"/>
          <p:nvPr/>
        </p:nvSpPr>
        <p:spPr>
          <a:xfrm>
            <a:off x="5741822" y="2088635"/>
            <a:ext cx="775239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defRPr/>
            </a:pPr>
            <a:r>
              <a:rPr lang="en-US" sz="36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lang="en-GB" sz="36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="" xmlns:a16="http://schemas.microsoft.com/office/drawing/2014/main" id="{2A81A2BA-1F7F-4BD4-80CB-D4E689347B7E}"/>
              </a:ext>
            </a:extLst>
          </p:cNvPr>
          <p:cNvSpPr txBox="1"/>
          <p:nvPr/>
        </p:nvSpPr>
        <p:spPr>
          <a:xfrm>
            <a:off x="3706308" y="1013309"/>
            <a:ext cx="775239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defRPr/>
            </a:pPr>
            <a:r>
              <a:rPr lang="en-US" sz="32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03</a:t>
            </a:r>
            <a:endParaRPr lang="en-GB" sz="3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="" xmlns:a16="http://schemas.microsoft.com/office/drawing/2014/main" id="{5887FBB0-9FCD-4095-A184-DBD7FB1DD22E}"/>
              </a:ext>
            </a:extLst>
          </p:cNvPr>
          <p:cNvSpPr txBox="1"/>
          <p:nvPr/>
        </p:nvSpPr>
        <p:spPr>
          <a:xfrm>
            <a:off x="6533968" y="336694"/>
            <a:ext cx="775239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defRPr/>
            </a:pPr>
            <a:r>
              <a:rPr lang="en-US" sz="28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04</a:t>
            </a:r>
            <a:endParaRPr lang="en-GB" sz="28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="" xmlns:a16="http://schemas.microsoft.com/office/drawing/2014/main" id="{BF02C3D4-8338-4FF8-A1C8-C6390D4E80A8}"/>
              </a:ext>
            </a:extLst>
          </p:cNvPr>
          <p:cNvSpPr txBox="1"/>
          <p:nvPr/>
        </p:nvSpPr>
        <p:spPr>
          <a:xfrm>
            <a:off x="185202" y="2307008"/>
            <a:ext cx="1448323" cy="256224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 defTabSz="685800" rtl="1">
              <a:buClrTx/>
              <a:defRPr/>
            </a:pPr>
            <a:r>
              <a:rPr lang="ar-EG" sz="1800" b="1" dirty="0"/>
              <a:t>يتم تحديد </a:t>
            </a:r>
            <a:r>
              <a:rPr lang="ar-EG" sz="1800" b="1" dirty="0" smtClean="0"/>
              <a:t>الأميين ضمن </a:t>
            </a:r>
            <a:r>
              <a:rPr lang="ar-EG" sz="1800" b="1" dirty="0"/>
              <a:t>المنطقة السكنية </a:t>
            </a:r>
            <a:r>
              <a:rPr lang="ar-EG" sz="1800" b="1" dirty="0" smtClean="0"/>
              <a:t>للطالب</a:t>
            </a:r>
          </a:p>
          <a:p>
            <a:pPr algn="just" defTabSz="685800" rtl="1">
              <a:buClrTx/>
              <a:defRPr/>
            </a:pPr>
            <a:endParaRPr lang="ar-EG" sz="1800" b="1" dirty="0"/>
          </a:p>
          <a:p>
            <a:pPr algn="just" defTabSz="685800" rtl="1">
              <a:buClrTx/>
              <a:defRPr/>
            </a:pPr>
            <a:r>
              <a:rPr lang="ar-EG" sz="1800" b="1" dirty="0" smtClean="0"/>
              <a:t> </a:t>
            </a:r>
            <a:r>
              <a:rPr lang="ar-EG" sz="1800" b="1" dirty="0"/>
              <a:t>ويمكن من </a:t>
            </a:r>
            <a:r>
              <a:rPr lang="ar-EG" sz="1800" b="1" dirty="0" smtClean="0"/>
              <a:t>خلال</a:t>
            </a:r>
            <a:r>
              <a:rPr lang="en-US" sz="1800" b="1" dirty="0" smtClean="0"/>
              <a:t>CD </a:t>
            </a:r>
            <a:r>
              <a:rPr lang="ar-EG" sz="1800" b="1" dirty="0"/>
              <a:t>لدي وكيلة الكلية لخدمة المجتمع وتنمية البيئة.</a:t>
            </a:r>
            <a:endParaRPr lang="en-GB" sz="1800" b="1" kern="1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="" xmlns:a16="http://schemas.microsoft.com/office/drawing/2014/main" id="{9054FD7B-D1AA-4AA9-9961-99A55CE36CA8}"/>
              </a:ext>
            </a:extLst>
          </p:cNvPr>
          <p:cNvSpPr txBox="1"/>
          <p:nvPr/>
        </p:nvSpPr>
        <p:spPr>
          <a:xfrm>
            <a:off x="2124840" y="1240710"/>
            <a:ext cx="1448323" cy="228524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 defTabSz="685800" rtl="1">
              <a:buClrTx/>
              <a:defRPr/>
            </a:pPr>
            <a:r>
              <a:rPr lang="ar-EG" sz="1800" b="1" dirty="0"/>
              <a:t>التوجة إلي مكتب محو </a:t>
            </a:r>
            <a:r>
              <a:rPr lang="ar-EG" sz="1800" b="1" dirty="0" smtClean="0"/>
              <a:t>الأمية وتعليم </a:t>
            </a:r>
            <a:r>
              <a:rPr lang="ar-EG" sz="1800" b="1" dirty="0"/>
              <a:t>الكبار بالمنطقة وتسليم صور </a:t>
            </a:r>
            <a:r>
              <a:rPr lang="ar-EG" sz="1800" b="1" dirty="0" smtClean="0"/>
              <a:t>الأرقام القومية </a:t>
            </a:r>
            <a:r>
              <a:rPr lang="ar-EG" sz="1800" b="1" dirty="0"/>
              <a:t>واثبات القيد </a:t>
            </a:r>
            <a:r>
              <a:rPr lang="ar-EG" sz="1800" b="1" dirty="0" smtClean="0"/>
              <a:t>لإجراء </a:t>
            </a:r>
            <a:r>
              <a:rPr lang="ar-EG" sz="1800" b="1" dirty="0"/>
              <a:t>عملية الفلترة.</a:t>
            </a:r>
            <a:endParaRPr lang="en-GB" sz="1800" b="1" kern="1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3C1B6BF5-2395-48D1-8167-2E655E71AE64}"/>
              </a:ext>
            </a:extLst>
          </p:cNvPr>
          <p:cNvSpPr txBox="1"/>
          <p:nvPr/>
        </p:nvSpPr>
        <p:spPr>
          <a:xfrm>
            <a:off x="6811605" y="2537176"/>
            <a:ext cx="1448323" cy="19159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 defTabSz="685800" rtl="1">
              <a:buClrTx/>
              <a:defRPr/>
            </a:pPr>
            <a:r>
              <a:rPr lang="ar-EG" sz="2000" b="1" dirty="0"/>
              <a:t>يتم جمع </a:t>
            </a:r>
            <a:r>
              <a:rPr lang="ar-EG" sz="2000" b="1" dirty="0" smtClean="0"/>
              <a:t>الأرقام القومية للأميين </a:t>
            </a:r>
          </a:p>
          <a:p>
            <a:pPr algn="just" defTabSz="685800" rtl="1">
              <a:buClrTx/>
              <a:defRPr/>
            </a:pPr>
            <a:endParaRPr lang="ar-EG" sz="2000" b="1" dirty="0"/>
          </a:p>
          <a:p>
            <a:pPr algn="just" defTabSz="685800" rtl="1">
              <a:buClrTx/>
              <a:defRPr/>
            </a:pPr>
            <a:r>
              <a:rPr lang="ar-EG" sz="2000" b="1" dirty="0" smtClean="0"/>
              <a:t>والحصول </a:t>
            </a:r>
            <a:r>
              <a:rPr lang="ar-EG" sz="2000" b="1" dirty="0"/>
              <a:t>علي إثبات قيد من الكلية.</a:t>
            </a:r>
            <a:endParaRPr lang="en-GB" sz="2000" b="1" kern="1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33BF5552-C7F7-49A5-894F-2B394E6519A3}"/>
              </a:ext>
            </a:extLst>
          </p:cNvPr>
          <p:cNvSpPr txBox="1"/>
          <p:nvPr/>
        </p:nvSpPr>
        <p:spPr>
          <a:xfrm>
            <a:off x="7535040" y="815260"/>
            <a:ext cx="1448323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 defTabSz="685800" rtl="1">
              <a:buClrTx/>
              <a:defRPr/>
            </a:pPr>
            <a:r>
              <a:rPr lang="ar-EG" sz="2400" b="1" dirty="0"/>
              <a:t>توقيع تعاقد حر مع الهيئة.</a:t>
            </a:r>
            <a:endParaRPr lang="en-GB" sz="2400" b="1" kern="1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="" xmlns:a16="http://schemas.microsoft.com/office/drawing/2014/main" id="{0F1C02BF-ADCA-4784-82C1-18A60CAAAFAC}"/>
              </a:ext>
            </a:extLst>
          </p:cNvPr>
          <p:cNvSpPr/>
          <p:nvPr/>
        </p:nvSpPr>
        <p:spPr>
          <a:xfrm>
            <a:off x="255716" y="2187696"/>
            <a:ext cx="1316196" cy="641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/>
          </a:p>
        </p:txBody>
      </p:sp>
      <p:sp>
        <p:nvSpPr>
          <p:cNvPr id="177" name="Rectangle 176">
            <a:extLst>
              <a:ext uri="{FF2B5EF4-FFF2-40B4-BE49-F238E27FC236}">
                <a16:creationId xmlns="" xmlns:a16="http://schemas.microsoft.com/office/drawing/2014/main" id="{830A12B6-2C82-4BF0-A17A-4930AA6602B9}"/>
              </a:ext>
            </a:extLst>
          </p:cNvPr>
          <p:cNvSpPr/>
          <p:nvPr/>
        </p:nvSpPr>
        <p:spPr>
          <a:xfrm>
            <a:off x="2195354" y="1134098"/>
            <a:ext cx="1316196" cy="641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/>
          </a:p>
        </p:txBody>
      </p:sp>
      <p:sp>
        <p:nvSpPr>
          <p:cNvPr id="178" name="Rectangle 177">
            <a:extLst>
              <a:ext uri="{FF2B5EF4-FFF2-40B4-BE49-F238E27FC236}">
                <a16:creationId xmlns="" xmlns:a16="http://schemas.microsoft.com/office/drawing/2014/main" id="{B04BB237-9E0E-4CAD-9DCF-40C7C26E38F5}"/>
              </a:ext>
            </a:extLst>
          </p:cNvPr>
          <p:cNvSpPr/>
          <p:nvPr/>
        </p:nvSpPr>
        <p:spPr>
          <a:xfrm>
            <a:off x="6869420" y="2417864"/>
            <a:ext cx="1316196" cy="64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/>
          </a:p>
        </p:txBody>
      </p:sp>
      <p:sp>
        <p:nvSpPr>
          <p:cNvPr id="179" name="Rectangle 178">
            <a:extLst>
              <a:ext uri="{FF2B5EF4-FFF2-40B4-BE49-F238E27FC236}">
                <a16:creationId xmlns="" xmlns:a16="http://schemas.microsoft.com/office/drawing/2014/main" id="{46CE52EB-9596-4C92-8DBD-E4BF8F7C3889}"/>
              </a:ext>
            </a:extLst>
          </p:cNvPr>
          <p:cNvSpPr/>
          <p:nvPr/>
        </p:nvSpPr>
        <p:spPr>
          <a:xfrm>
            <a:off x="7605555" y="727697"/>
            <a:ext cx="1316196" cy="641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/>
          </a:p>
        </p:txBody>
      </p:sp>
      <p:sp>
        <p:nvSpPr>
          <p:cNvPr id="88" name="Oval 87">
            <a:extLst>
              <a:ext uri="{FF2B5EF4-FFF2-40B4-BE49-F238E27FC236}">
                <a16:creationId xmlns="" xmlns:a16="http://schemas.microsoft.com/office/drawing/2014/main" id="{390438A8-61CD-4C65-B1D2-DC8208675E84}"/>
              </a:ext>
            </a:extLst>
          </p:cNvPr>
          <p:cNvSpPr/>
          <p:nvPr/>
        </p:nvSpPr>
        <p:spPr>
          <a:xfrm>
            <a:off x="8634213" y="182280"/>
            <a:ext cx="338338" cy="3383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34290" rIns="68580" bIns="34290" rtlCol="0" anchor="ctr">
            <a:noAutofit/>
          </a:bodyPr>
          <a:lstStyle/>
          <a:p>
            <a:pPr algn="ctr"/>
            <a:r>
              <a:rPr lang="en-GB" sz="18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967788D9-7FC7-4E3E-8FDE-54B0B669220E}"/>
              </a:ext>
            </a:extLst>
          </p:cNvPr>
          <p:cNvSpPr txBox="1"/>
          <p:nvPr/>
        </p:nvSpPr>
        <p:spPr>
          <a:xfrm>
            <a:off x="0" y="4801490"/>
            <a:ext cx="9144000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buClrTx/>
              <a:defRPr/>
            </a:pPr>
            <a:r>
              <a:rPr lang="en-GB" sz="1800" kern="1200" dirty="0">
                <a:solidFill>
                  <a:schemeClr val="bg1">
                    <a:lumMod val="65000"/>
                  </a:schemeClr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www.yourwebsite.com</a:t>
            </a:r>
          </a:p>
        </p:txBody>
      </p:sp>
    </p:spTree>
    <p:extLst>
      <p:ext uri="{BB962C8B-B14F-4D97-AF65-F5344CB8AC3E}">
        <p14:creationId xmlns:p14="http://schemas.microsoft.com/office/powerpoint/2010/main" val="241529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ar-EG" sz="4800" b="1" dirty="0" smtClean="0"/>
              <a:t>إجراءات التسجيل</a:t>
            </a:r>
            <a:endParaRPr lang="ar-EG" sz="48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02820078"/>
              </p:ext>
            </p:extLst>
          </p:nvPr>
        </p:nvGraphicFramePr>
        <p:xfrm>
          <a:off x="179512" y="843558"/>
          <a:ext cx="864096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92379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495AAA-9D7C-4469-87FB-47E744333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8495AAA-9D7C-4469-87FB-47E744333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3B1A9F-C2FC-4D67-94EF-6B37561BE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93B1A9F-C2FC-4D67-94EF-6B37561BE4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4695C3-2BB0-474E-B5E9-B4FBA7EF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B4695C3-2BB0-474E-B5E9-B4FBA7EFB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0975DE-372A-4FEF-BA33-4C1185727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F0975DE-372A-4FEF-BA33-4C11857271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BF14EB-2351-404B-B6BD-CF4BD01F9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DDBF14EB-2351-404B-B6BD-CF4BD01F93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BBC678-BC11-4244-9A75-C3FD14A5A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6BBBC678-BC11-4244-9A75-C3FD14A5A3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0DC8F2-D197-427E-BF00-87B825E27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EB0DC8F2-D197-427E-BF00-87B825E27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C4A672-0514-4467-A814-0299EC8725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64C4A672-0514-4467-A814-0299EC8725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B4B757-7909-4A06-A104-FCCCC63D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E5B4B757-7909-4A06-A104-FCCCC63D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08DC3-97F4-4CF9-A9CC-4C354EC40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E6108DC3-97F4-4CF9-A9CC-4C354EC40D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0783E9-593B-4CFD-BC27-B5BB2A893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620783E9-593B-4CFD-BC27-B5BB2A893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259</Words>
  <Application>Microsoft Office PowerPoint</Application>
  <PresentationFormat>On-screen Show (16:9)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Dr Mona</cp:lastModifiedBy>
  <cp:revision>91</cp:revision>
  <dcterms:created xsi:type="dcterms:W3CDTF">2016-12-05T23:26:54Z</dcterms:created>
  <dcterms:modified xsi:type="dcterms:W3CDTF">2021-11-29T22:53:26Z</dcterms:modified>
</cp:coreProperties>
</file>