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	<Relationship Id="rId3" Type="http://schemas.openxmlformats.org/officeDocument/2006/relationships/image" Target="../media/2image.jpeg"/>
	<Relationship Id="rId4" Type="http://schemas.openxmlformats.org/officeDocument/2006/relationships/image" Target="../media/3image.jpeg"/>
	<Relationship Id="rId5" Type="http://schemas.openxmlformats.org/officeDocument/2006/relationships/image" Target="../media/4image.jpeg"/>
	<Relationship Id="rId6" Type="http://schemas.openxmlformats.org/officeDocument/2006/relationships/image" Target="../media/5image.jpeg"/>
	<Relationship Id="rId7" Type="http://schemas.openxmlformats.org/officeDocument/2006/relationships/image" Target="../media/6image.jpeg"/>
	<Relationship Id="rId8" Type="http://schemas.openxmlformats.org/officeDocument/2006/relationships/image" Target="../media/7image.jpeg"/>
	<Relationship Id="rId9" Type="http://schemas.openxmlformats.org/officeDocument/2006/relationships/image" Target="../media/8image.jpeg"/>
	<Relationship Id="rId10" Type="http://schemas.openxmlformats.org/officeDocument/2006/relationships/image" Target="../media/9image.jpeg"/>
	<Relationship Id="rId11" Type="http://schemas.openxmlformats.org/officeDocument/2006/relationships/image" Target="../media/10image.jpeg"/>
	<Relationship Id="rId12" Type="http://schemas.openxmlformats.org/officeDocument/2006/relationships/image" Target="../media/11image.jpeg"/>
	<Relationship Id="rId13" Type="http://schemas.openxmlformats.org/officeDocument/2006/relationships/image" Target="../media/12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3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4image.jpeg"/>
	<Relationship Id="rId3" Type="http://schemas.openxmlformats.org/officeDocument/2006/relationships/image" Target="../media/15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6image.jpeg"/>
	<Relationship Id="rId3" Type="http://schemas.openxmlformats.org/officeDocument/2006/relationships/image" Target="../media/17image.jpeg"/>
	<Relationship Id="rId4" Type="http://schemas.openxmlformats.org/officeDocument/2006/relationships/image" Target="../media/18image.jpeg"/>
	<Relationship Id="rId5" Type="http://schemas.openxmlformats.org/officeDocument/2006/relationships/image" Target="../media/19image.jpeg"/>
	<Relationship Id="rId6" Type="http://schemas.openxmlformats.org/officeDocument/2006/relationships/image" Target="../media/20image.jpeg"/>
	<Relationship Id="rId7" Type="http://schemas.openxmlformats.org/officeDocument/2006/relationships/image" Target="../media/21image.jpeg"/>
	<Relationship Id="rId8" Type="http://schemas.openxmlformats.org/officeDocument/2006/relationships/image" Target="../media/22image.jpeg"/>
	<Relationship Id="rId9" Type="http://schemas.openxmlformats.org/officeDocument/2006/relationships/image" Target="../media/23image.jpeg"/>
	<Relationship Id="rId10" Type="http://schemas.openxmlformats.org/officeDocument/2006/relationships/image" Target="../media/24image.jpeg"/>
	<Relationship Id="rId11" Type="http://schemas.openxmlformats.org/officeDocument/2006/relationships/image" Target="../media/25image.jpeg"/>
	<Relationship Id="rId12" Type="http://schemas.openxmlformats.org/officeDocument/2006/relationships/image" Target="../media/26image.jpeg"/>
	<Relationship Id="rId13" Type="http://schemas.openxmlformats.org/officeDocument/2006/relationships/image" Target="../media/27image.jpeg"/>
	<Relationship Id="rId14" Type="http://schemas.openxmlformats.org/officeDocument/2006/relationships/image" Target="../media/28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9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0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1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4282440"/>
            <a:ext cx="495300" cy="510540"/>
          </a:xfrm>
          <a:prstGeom prst="rect">
            <a:avLst/>
          </a:prstGeom>
        </p:spPr>
      </p:pic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7429500"/>
            <a:ext cx="182880" cy="457200"/>
          </a:xfrm>
          <a:prstGeom prst="rect">
            <a:avLst/>
          </a:prstGeom>
        </p:spPr>
      </p:pic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7612380"/>
            <a:ext cx="266700" cy="312420"/>
          </a:xfrm>
          <a:prstGeom prst="rect">
            <a:avLst/>
          </a:prstGeom>
        </p:spPr>
      </p:pic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19" y="5387340"/>
            <a:ext cx="4907280" cy="1424940"/>
          </a:xfrm>
          <a:prstGeom prst="rect">
            <a:avLst/>
          </a:prstGeom>
        </p:spPr>
      </p:pic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440680"/>
            <a:ext cx="205740" cy="990600"/>
          </a:xfrm>
          <a:prstGeom prst="rect">
            <a:avLst/>
          </a:prstGeom>
        </p:spPr>
      </p:pic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780" y="7513320"/>
            <a:ext cx="1181100" cy="464820"/>
          </a:xfrm>
          <a:prstGeom prst="rect">
            <a:avLst/>
          </a:prstGeom>
        </p:spPr>
      </p:pic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7688580"/>
            <a:ext cx="815340" cy="266700"/>
          </a:xfrm>
          <a:prstGeom prst="rect">
            <a:avLst/>
          </a:prstGeom>
        </p:spPr>
      </p:pic>
      <p:pic>
        <p:nvPicPr>
          <p:cNvPr id="8" name="Picture 8">
					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679" y="7688580"/>
            <a:ext cx="198120" cy="342900"/>
          </a:xfrm>
          <a:prstGeom prst="rect">
            <a:avLst/>
          </a:prstGeom>
        </p:spPr>
      </p:pic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7635240"/>
            <a:ext cx="685800" cy="403860"/>
          </a:xfrm>
          <a:prstGeom prst="rect">
            <a:avLst/>
          </a:prstGeom>
        </p:spPr>
      </p:pic>
      <p:sp>
        <p:nvSpPr>
          <p:cNvPr id="9" name="Freeform 9"> 
				</p:cNvPr>
          <p:cNvSpPr/>
          <p:nvPr/>
        </p:nvSpPr>
        <p:spPr>
          <a:xfrm>
            <a:off x="2749550" y="4184650"/>
            <a:ext cx="184150" cy="463550"/>
          </a:xfrm>
          <a:custGeom>
            <a:avLst/>
            <a:gdLst>
              <a:gd name="connsiteX0" fmla="*/ 124714 w 184150"/>
              <a:gd name="connsiteY0" fmla="*/ 473709 h 463550"/>
              <a:gd name="connsiteX1" fmla="*/ 149098 w 184150"/>
              <a:gd name="connsiteY1" fmla="*/ 367029 h 463550"/>
              <a:gd name="connsiteX2" fmla="*/ 127761 w 184150"/>
              <a:gd name="connsiteY2" fmla="*/ 217677 h 463550"/>
              <a:gd name="connsiteX3" fmla="*/ 85089 w 184150"/>
              <a:gd name="connsiteY3" fmla="*/ 101853 h 463550"/>
              <a:gd name="connsiteX4" fmla="*/ 36322 w 184150"/>
              <a:gd name="connsiteY4" fmla="*/ 34797 h 463550"/>
              <a:gd name="connsiteX5" fmla="*/ 8889 w 184150"/>
              <a:gd name="connsiteY5" fmla="*/ 10413 h 463550"/>
              <a:gd name="connsiteX6" fmla="*/ 69850 w 184150"/>
              <a:gd name="connsiteY6" fmla="*/ 37845 h 463550"/>
              <a:gd name="connsiteX7" fmla="*/ 194817 w 184150"/>
              <a:gd name="connsiteY7" fmla="*/ 205485 h 463550"/>
              <a:gd name="connsiteX8" fmla="*/ 191770 w 184150"/>
              <a:gd name="connsiteY8" fmla="*/ 360933 h 463550"/>
              <a:gd name="connsiteX9" fmla="*/ 164338 w 184150"/>
              <a:gd name="connsiteY9" fmla="*/ 415797 h 463550"/>
              <a:gd name="connsiteX10" fmla="*/ 124714 w 184150"/>
              <a:gd name="connsiteY10" fmla="*/ 473709 h 463550"/>
              <a:gd name="connsiteX11" fmla="*/ 124714 w 184150"/>
              <a:gd name="connsiteY11" fmla="*/ 473709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150" h="463550">
                <a:moveTo>
                  <a:pt x="124714" y="473709"/>
                </a:moveTo>
                <a:cubicBezTo>
                  <a:pt x="139954" y="440181"/>
                  <a:pt x="146050" y="403605"/>
                  <a:pt x="149098" y="367029"/>
                </a:cubicBezTo>
                <a:cubicBezTo>
                  <a:pt x="149098" y="327405"/>
                  <a:pt x="143001" y="278637"/>
                  <a:pt x="127761" y="217677"/>
                </a:cubicBezTo>
                <a:cubicBezTo>
                  <a:pt x="118617" y="175005"/>
                  <a:pt x="103377" y="138429"/>
                  <a:pt x="85089" y="101853"/>
                </a:cubicBezTo>
                <a:cubicBezTo>
                  <a:pt x="72898" y="77469"/>
                  <a:pt x="54610" y="53085"/>
                  <a:pt x="36322" y="34797"/>
                </a:cubicBezTo>
                <a:cubicBezTo>
                  <a:pt x="33273" y="28701"/>
                  <a:pt x="21082" y="19557"/>
                  <a:pt x="8889" y="10413"/>
                </a:cubicBezTo>
                <a:cubicBezTo>
                  <a:pt x="27177" y="13461"/>
                  <a:pt x="48514" y="25653"/>
                  <a:pt x="69850" y="37845"/>
                </a:cubicBezTo>
                <a:cubicBezTo>
                  <a:pt x="136905" y="83565"/>
                  <a:pt x="179577" y="138429"/>
                  <a:pt x="194817" y="205485"/>
                </a:cubicBezTo>
                <a:cubicBezTo>
                  <a:pt x="210057" y="260349"/>
                  <a:pt x="207010" y="309117"/>
                  <a:pt x="191770" y="360933"/>
                </a:cubicBezTo>
                <a:cubicBezTo>
                  <a:pt x="185673" y="379221"/>
                  <a:pt x="176529" y="394461"/>
                  <a:pt x="164338" y="415797"/>
                </a:cubicBezTo>
                <a:cubicBezTo>
                  <a:pt x="155194" y="437133"/>
                  <a:pt x="139954" y="458469"/>
                  <a:pt x="124714" y="473709"/>
                </a:cubicBezTo>
                <a:lnTo>
                  <a:pt x="124714" y="47370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8480" y="4160520"/>
            <a:ext cx="960119" cy="480059"/>
          </a:xfrm>
          <a:prstGeom prst="rect">
            <a:avLst/>
          </a:prstGeom>
        </p:spPr>
      </p:pic>
      <p:pic>
        <p:nvPicPr>
          <p:cNvPr id="12" name="Picture 12">
					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79" y="4191000"/>
            <a:ext cx="769620" cy="586740"/>
          </a:xfrm>
          <a:prstGeom prst="rect">
            <a:avLst/>
          </a:prstGeom>
        </p:spPr>
      </p:pic>
      <p:sp>
        <p:nvSpPr>
          <p:cNvPr id="12" name="Freeform 12"> 
				</p:cNvPr>
          <p:cNvSpPr/>
          <p:nvPr/>
        </p:nvSpPr>
        <p:spPr>
          <a:xfrm>
            <a:off x="2749550" y="4184650"/>
            <a:ext cx="184150" cy="463550"/>
          </a:xfrm>
          <a:custGeom>
            <a:avLst/>
            <a:gdLst>
              <a:gd name="connsiteX0" fmla="*/ 124714 w 184150"/>
              <a:gd name="connsiteY0" fmla="*/ 473709 h 463550"/>
              <a:gd name="connsiteX1" fmla="*/ 149098 w 184150"/>
              <a:gd name="connsiteY1" fmla="*/ 367029 h 463550"/>
              <a:gd name="connsiteX2" fmla="*/ 127761 w 184150"/>
              <a:gd name="connsiteY2" fmla="*/ 217677 h 463550"/>
              <a:gd name="connsiteX3" fmla="*/ 85089 w 184150"/>
              <a:gd name="connsiteY3" fmla="*/ 101853 h 463550"/>
              <a:gd name="connsiteX4" fmla="*/ 36322 w 184150"/>
              <a:gd name="connsiteY4" fmla="*/ 34797 h 463550"/>
              <a:gd name="connsiteX5" fmla="*/ 8889 w 184150"/>
              <a:gd name="connsiteY5" fmla="*/ 10413 h 463550"/>
              <a:gd name="connsiteX6" fmla="*/ 69850 w 184150"/>
              <a:gd name="connsiteY6" fmla="*/ 37845 h 463550"/>
              <a:gd name="connsiteX7" fmla="*/ 194817 w 184150"/>
              <a:gd name="connsiteY7" fmla="*/ 205485 h 463550"/>
              <a:gd name="connsiteX8" fmla="*/ 191770 w 184150"/>
              <a:gd name="connsiteY8" fmla="*/ 360933 h 463550"/>
              <a:gd name="connsiteX9" fmla="*/ 164338 w 184150"/>
              <a:gd name="connsiteY9" fmla="*/ 415797 h 463550"/>
              <a:gd name="connsiteX10" fmla="*/ 124714 w 184150"/>
              <a:gd name="connsiteY10" fmla="*/ 473709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50" h="463550">
                <a:moveTo>
                  <a:pt x="124714" y="473709"/>
                </a:moveTo>
                <a:cubicBezTo>
                  <a:pt x="139954" y="440181"/>
                  <a:pt x="146050" y="403605"/>
                  <a:pt x="149098" y="367029"/>
                </a:cubicBezTo>
                <a:cubicBezTo>
                  <a:pt x="149098" y="327405"/>
                  <a:pt x="143001" y="278637"/>
                  <a:pt x="127761" y="217677"/>
                </a:cubicBezTo>
                <a:cubicBezTo>
                  <a:pt x="118617" y="175005"/>
                  <a:pt x="103377" y="138429"/>
                  <a:pt x="85089" y="101853"/>
                </a:cubicBezTo>
                <a:cubicBezTo>
                  <a:pt x="72898" y="77469"/>
                  <a:pt x="54610" y="53085"/>
                  <a:pt x="36322" y="34797"/>
                </a:cubicBezTo>
                <a:cubicBezTo>
                  <a:pt x="33273" y="28701"/>
                  <a:pt x="21082" y="19557"/>
                  <a:pt x="8889" y="10413"/>
                </a:cubicBezTo>
                <a:cubicBezTo>
                  <a:pt x="27177" y="13461"/>
                  <a:pt x="48514" y="25653"/>
                  <a:pt x="69850" y="37845"/>
                </a:cubicBezTo>
                <a:cubicBezTo>
                  <a:pt x="136905" y="83565"/>
                  <a:pt x="179577" y="138429"/>
                  <a:pt x="194817" y="205485"/>
                </a:cubicBezTo>
                <a:cubicBezTo>
                  <a:pt x="210057" y="260349"/>
                  <a:pt x="207010" y="309117"/>
                  <a:pt x="191770" y="360933"/>
                </a:cubicBezTo>
                <a:cubicBezTo>
                  <a:pt x="185673" y="379221"/>
                  <a:pt x="176529" y="394461"/>
                  <a:pt x="164338" y="415797"/>
                </a:cubicBezTo>
                <a:cubicBezTo>
                  <a:pt x="155194" y="437133"/>
                  <a:pt x="139954" y="458469"/>
                  <a:pt x="124714" y="47370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1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>
					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4379" y="792480"/>
            <a:ext cx="1417320" cy="97536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962504" y="1865106"/>
            <a:ext cx="2464501" cy="1238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18055">
              <a:lnSpc>
                <a:spcPct val="137500"/>
              </a:lnSpc>
            </a:pP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ﻥﻴﻨﺒﻠﻟ</a:t>
            </a:r>
            <a:r>
              <a:rPr lang="en-US" altLang="zh-CN" sz="1400" spc="-80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ﺔﻴﻀﺎﻴﺭﻟﺍ</a:t>
            </a:r>
            <a:r>
              <a:rPr lang="en-US" altLang="zh-CN" sz="1400" spc="-80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ﺔﻴﺒﺭﺘﻟﺍ</a:t>
            </a:r>
            <a:r>
              <a:rPr lang="en-US" altLang="zh-CN" sz="1400" spc="-85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ﺔﻴﻠ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ﻜ</a:t>
            </a:r>
          </a:p>
          <a:p>
            <a:pPr>
              <a:lnSpc>
                <a:spcPts val="1405"/>
              </a:lnSpc>
            </a:pPr>
            <a:endParaRPr lang="en-US" dirty="0" smtClean="0"/>
          </a:p>
          <a:p>
            <a:pPr marL="0">
              <a:lnSpc>
                <a:spcPct val="137500"/>
              </a:lnSpc>
            </a:pP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ﺔﻴﻋﺎﻤﺠﻟﺍ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ﺕﺎﻀﺎﻴﺭﻟﺍ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ﺕﺎﻘﻴﺒﻁﺘﻭ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ﺕﺎﻴﺭﻅﻨ</a:t>
            </a:r>
            <a:r>
              <a:rPr lang="en-US" altLang="zh-CN" sz="1400" spc="-60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ﻡﺴﻗ</a:t>
            </a:r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0" indent="822855">
              <a:lnSpc>
                <a:spcPct val="137500"/>
              </a:lnSpc>
            </a:pP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ﺏﺭﻀﻤﻟﺍ</a:t>
            </a:r>
            <a:r>
              <a:rPr lang="en-US" altLang="zh-CN" sz="1400" spc="-5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ﺕﺎﻀﺎﻴﺭﻭ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56759" y="3285473"/>
            <a:ext cx="1766390" cy="293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7500"/>
              </a:lnSpc>
            </a:pP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ﻰﻟﻭﻷﺍ</a:t>
            </a:r>
            <a:r>
              <a:rPr lang="en-US" altLang="zh-CN" sz="1400" spc="-69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ﺔﻗﺭﻔﻟﺍ</a:t>
            </a:r>
            <a:r>
              <a:rPr lang="en-US" altLang="zh-CN" sz="1400" spc="-75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-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ﺩﻴﻟﺍ</a:t>
            </a:r>
            <a:r>
              <a:rPr lang="en-US" altLang="zh-CN" sz="1400" spc="-75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ﺓﺭﻜ</a:t>
            </a:r>
            <a:r>
              <a:rPr lang="en-US" altLang="zh-CN" sz="1400" spc="-75" b="1" dirty="0">
                <a:solidFill>
                  <a:srgbClr val="0000fe"/>
                </a:solidFill>
                <a:latin typeface="Simplified Arabic"/>
                <a:cs typeface="Simplified Arabic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Simplified Arabic"/>
                <a:ea typeface="Simplified Arabic"/>
              </a:rPr>
              <a:t>ﺓﺩﺎﻤ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4564379"/>
            <a:ext cx="5280660" cy="214122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41976" y="908626"/>
            <a:ext cx="139855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0000"/>
                </a:solidFill>
                <a:latin typeface="Arial"/>
                <a:ea typeface="Arial"/>
              </a:rPr>
              <a:t>:</a:t>
            </a:r>
            <a:r>
              <a:rPr lang="en-US" altLang="zh-CN" sz="16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0000"/>
                </a:solidFill>
                <a:latin typeface="Arial"/>
                <a:ea typeface="Arial"/>
              </a:rPr>
              <a:t>ﺔﻳرﺪﺼﻟا</a:t>
            </a:r>
            <a:r>
              <a:rPr lang="en-US" altLang="zh-CN" sz="1600" spc="94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0000"/>
                </a:solidFill>
                <a:latin typeface="Arial"/>
                <a:ea typeface="Arial"/>
              </a:rPr>
              <a:t>ةﺮﻳﺮﻤﺘﻟا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2881" y="1697367"/>
            <a:ext cx="729418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25" b="1" dirty="0">
                <a:solidFill>
                  <a:srgbClr val="000000"/>
                </a:solidFill>
                <a:latin typeface="Times New Roman"/>
                <a:ea typeface="Times New Roman"/>
              </a:rPr>
              <a:t>لﺎﺒﻘﺘ</a:t>
            </a:r>
            <a:r>
              <a:rPr lang="en-US" altLang="zh-CN" sz="1400" spc="-2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-40" b="1" dirty="0">
                <a:solidFill>
                  <a:srgbClr val="000000"/>
                </a:solidFill>
                <a:latin typeface="Times New Roman"/>
                <a:ea typeface="Times New Roman"/>
              </a:rPr>
              <a:t>ﺳا</a:t>
            </a:r>
            <a:r>
              <a:rPr lang="en-US" altLang="zh-CN" sz="1400" spc="-2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-25" b="1" dirty="0">
                <a:solidFill>
                  <a:srgbClr val="000000"/>
                </a:solidFill>
                <a:latin typeface="Times New Roman"/>
                <a:ea typeface="Times New Roman"/>
              </a:rPr>
              <a:t>ﺪ</a:t>
            </a:r>
            <a:r>
              <a:rPr lang="en-US" altLang="zh-CN" sz="1400" spc="-2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-35" b="1" dirty="0">
                <a:solidFill>
                  <a:srgbClr val="000000"/>
                </a:solidFill>
                <a:latin typeface="Times New Roman"/>
                <a:ea typeface="Times New Roman"/>
              </a:rPr>
              <a:t>ﻨﻋ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04881" y="1325160"/>
            <a:ext cx="4418882" cy="585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916798">
              <a:lnSpc>
                <a:spcPct val="100000"/>
              </a:lnSpc>
            </a:pPr>
            <a:r>
              <a:rPr lang="en-US" altLang="zh-CN" sz="1400" b="1" dirty="0">
                <a:solidFill>
                  <a:srgbClr val="0000fe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400" spc="-5" b="1" dirty="0">
                <a:solidFill>
                  <a:srgbClr val="0000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Times New Roman"/>
                <a:ea typeface="Times New Roman"/>
              </a:rPr>
              <a:t>ﻦﯾﺪﯿﻟﺎﺑ</a:t>
            </a:r>
          </a:p>
          <a:p>
            <a:pPr>
              <a:lnSpc>
                <a:spcPts val="12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يدﺆ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ﺗو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،ﺔ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ﻗﺪﺑ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ﺎ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ﮭﮭﯿﺟﻮﺗ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ﺔﻋﺮﺴ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ﺑ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ةﺮﯿﺼ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ﻘﻟا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تﺎﻓﺎﺴ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ﻤﻠﻟ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ةﺮ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ﯾﺮﻤﺘﻟا</a:t>
            </a:r>
            <a:r>
              <a:rPr lang="en-US" altLang="zh-CN" sz="1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هﺬھ</a:t>
            </a:r>
            <a:r>
              <a:rPr lang="en-US" altLang="zh-CN" sz="1400" spc="-5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مﺪﺨﺘﺴﺗ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55079" y="1325160"/>
            <a:ext cx="185858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5" b="1" dirty="0">
                <a:solidFill>
                  <a:srgbClr val="0000fe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2881" y="1910727"/>
            <a:ext cx="5399048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ﺐ</a:t>
            </a:r>
            <a:r>
              <a:rPr lang="en-US" altLang="zh-CN" sz="1400" spc="-5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ﺳﺎﻨﻣ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لﺎ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ﺧ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نﺎ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ﻜﻣ</a:t>
            </a:r>
            <a:r>
              <a:rPr lang="en-US" altLang="zh-CN" sz="1400" spc="-5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ﻲ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ﻓ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ﻞ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ﯿﻣز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ﻰ</a:t>
            </a:r>
            <a:r>
              <a:rPr lang="en-US" altLang="zh-CN" sz="1400" spc="-5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ﻟإ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ﺮ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ﯾﺮﻤﺘﻟا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ﺔﻋﺮ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ﺳ</a:t>
            </a:r>
            <a:r>
              <a:rPr lang="en-US" altLang="zh-CN" sz="1400" spc="-5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ﻒ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ﻗﻮﻤﻟا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ﻢﺘ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ﺤﯾو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رﺪﺼ</a:t>
            </a:r>
            <a:r>
              <a:rPr lang="en-US" altLang="zh-CN" sz="1400" spc="-5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ﻟا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ىﻮﺘﺴ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ﻣ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ﻲ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ﻓ</a:t>
            </a:r>
            <a:r>
              <a:rPr lang="en-US" altLang="zh-CN" sz="1400" spc="-5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ةﺮ</a:t>
            </a:r>
            <a:r>
              <a:rPr lang="en-US" altLang="zh-CN" sz="1400" spc="-6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ﻜﻟا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2881" y="2124087"/>
            <a:ext cx="5398866" cy="206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6666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ﺮﯿﺸ</a:t>
            </a:r>
            <a:r>
              <a:rPr lang="en-US" altLang="zh-CN" sz="1400" spc="-8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ﺗ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ﺮ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ﯾﺮﻤﺘﻟا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ﻊ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ﺑو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ﻦﯿﻐ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ﺳﺮﻟا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ﻊ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ﻓدو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ﻦﯿﻘﻓﺮ</a:t>
            </a:r>
            <a:r>
              <a:rPr lang="en-US" altLang="zh-CN" sz="1400" spc="-8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ﻤﻟا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ﻲﻠﺼ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ﻔﻣ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داﺪ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ﺘﻣﺎﺑ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ﺎﮭﻟﺎﺒﻘﺘ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ﺳا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دﺮ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ﺠﻤﺑ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ةﺮ</a:t>
            </a:r>
            <a:r>
              <a:rPr lang="en-US" altLang="zh-CN" sz="1400" spc="-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ﻜﻟا</a:t>
            </a:r>
            <a:r>
              <a:rPr lang="en-US" altLang="zh-CN" sz="1400" spc="-8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جﺮ</a:t>
            </a:r>
            <a:r>
              <a:rPr lang="en-US" altLang="zh-CN" sz="1400" spc="-9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ﺨﺗو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96840" y="2330336"/>
            <a:ext cx="134399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جرﺎﺨﻠﻟ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ﻦﯾﺪﯿﻟا</a:t>
            </a:r>
            <a:r>
              <a:rPr lang="en-US" altLang="zh-CN" sz="1400" spc="8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ﻊﺑﺎﺻأ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672209" y="2702856"/>
            <a:ext cx="86872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fe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400" b="1" dirty="0">
                <a:solidFill>
                  <a:srgbClr val="0000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Times New Roman"/>
                <a:ea typeface="Times New Roman"/>
              </a:rPr>
              <a:t>ةﺪﺣاو</a:t>
            </a:r>
            <a:r>
              <a:rPr lang="en-US" altLang="zh-CN" sz="1400" b="1" dirty="0">
                <a:solidFill>
                  <a:srgbClr val="0000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Times New Roman"/>
                <a:ea typeface="Times New Roman"/>
              </a:rPr>
              <a:t>ﺪﯿﺑ</a:t>
            </a:r>
            <a:r>
              <a:rPr lang="en-US" altLang="zh-CN" sz="1400" spc="-25" b="1" dirty="0">
                <a:solidFill>
                  <a:srgbClr val="0000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fe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2881" y="3083856"/>
            <a:ext cx="50306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رﺮ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ﻤﻤﻟا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نﻮﻜﯾو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ﺐﻧﺎﺠﻟا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ﺔﯿﺣﺎﻧ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ﻞﯿﻣز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ﻰﻟإ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ﻦﯾﺪﯿﻟﺎﺑ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لﺎﺒﻘﺘﺳﻻا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دﺮﺠﻤﺑ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ﺮﯾﺮﻤﺘﻟا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ﺔﻋﺮﺴﺑ</a:t>
            </a:r>
            <a:r>
              <a:rPr lang="en-US" altLang="zh-CN" sz="1400" spc="-2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مﺪﺨﺘﺴﺗ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2881" y="3297216"/>
            <a:ext cx="5399863" cy="206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6666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ﻛﺮﺣ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نود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ﺔﻋﺮﺴ</a:t>
            </a:r>
            <a:r>
              <a:rPr lang="en-US" altLang="zh-CN" sz="1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ﺑ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ةﺪ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ﺣاو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ﺪ</a:t>
            </a:r>
            <a:r>
              <a:rPr lang="en-US" altLang="zh-CN" sz="1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ﯿﺑ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ةﺮ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ﻜﻟا</a:t>
            </a:r>
            <a:r>
              <a:rPr lang="en-US" altLang="zh-CN" sz="1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ﻊ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ﻓد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ﻊ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ﻣ</a:t>
            </a:r>
            <a:r>
              <a:rPr lang="en-US" altLang="zh-CN" sz="1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ﻖﺒ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ﺳ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ﺎ</a:t>
            </a:r>
            <a:r>
              <a:rPr lang="en-US" altLang="zh-CN" sz="1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ﻤﻛ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ءادﻷا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ﻘﯾﺮﻃ</a:t>
            </a:r>
            <a:r>
              <a:rPr lang="en-US" altLang="zh-CN" sz="1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مﺎ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ﻣﻸﻟ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</a:t>
            </a:r>
            <a:r>
              <a:rPr lang="en-US" altLang="zh-CN" sz="1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ﻛﺮﺣ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ﺔ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ﻟﺎﺣ</a:t>
            </a:r>
            <a:r>
              <a:rPr lang="en-US" altLang="zh-CN" sz="1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ﻲ</a:t>
            </a:r>
            <a:r>
              <a:rPr lang="en-US" altLang="zh-CN" sz="1400" spc="-6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ﻓ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49696" y="3503464"/>
            <a:ext cx="591578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spc="-5" b="1" dirty="0">
                <a:solidFill>
                  <a:srgbClr val="000000"/>
                </a:solidFill>
                <a:latin typeface="Times New Roman"/>
                <a:ea typeface="Times New Roman"/>
              </a:rPr>
              <a:t>دا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ﺪﻌﺘﺳا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556259"/>
            <a:ext cx="5730240" cy="5288280"/>
          </a:xfrm>
          <a:prstGeom prst="rect">
            <a:avLst/>
          </a:prstGeom>
        </p:spPr>
      </p:pic>
      <p:pic>
        <p:nvPicPr>
          <p:cNvPr id="30" name="Picture 30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6393180"/>
            <a:ext cx="52959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19" y="3878579"/>
            <a:ext cx="441959" cy="99060"/>
          </a:xfrm>
          <a:prstGeom prst="rect">
            <a:avLst/>
          </a:prstGeom>
        </p:spPr>
      </p:pic>
      <p:pic>
        <p:nvPicPr>
          <p:cNvPr id="32" name="Picture 3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80" y="1821180"/>
            <a:ext cx="746760" cy="723900"/>
          </a:xfrm>
          <a:prstGeom prst="rect">
            <a:avLst/>
          </a:prstGeom>
        </p:spPr>
      </p:pic>
      <p:pic>
        <p:nvPicPr>
          <p:cNvPr id="33" name="Picture 33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940" y="1836420"/>
            <a:ext cx="114300" cy="541020"/>
          </a:xfrm>
          <a:prstGeom prst="rect">
            <a:avLst/>
          </a:prstGeom>
        </p:spPr>
      </p:pic>
      <p:pic>
        <p:nvPicPr>
          <p:cNvPr id="34" name="Picture 34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180" y="1920239"/>
            <a:ext cx="304800" cy="472440"/>
          </a:xfrm>
          <a:prstGeom prst="rect">
            <a:avLst/>
          </a:prstGeom>
        </p:spPr>
      </p:pic>
      <p:pic>
        <p:nvPicPr>
          <p:cNvPr id="35" name="Picture 35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079" y="1844039"/>
            <a:ext cx="845819" cy="708660"/>
          </a:xfrm>
          <a:prstGeom prst="rect">
            <a:avLst/>
          </a:prstGeom>
        </p:spPr>
      </p:pic>
      <p:pic>
        <p:nvPicPr>
          <p:cNvPr id="36" name="Picture 36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1988820"/>
            <a:ext cx="510540" cy="556259"/>
          </a:xfrm>
          <a:prstGeom prst="rect">
            <a:avLst/>
          </a:prstGeom>
        </p:spPr>
      </p:pic>
      <p:pic>
        <p:nvPicPr>
          <p:cNvPr id="37" name="Picture 37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520" y="1836420"/>
            <a:ext cx="1150619" cy="708660"/>
          </a:xfrm>
          <a:prstGeom prst="rect">
            <a:avLst/>
          </a:prstGeom>
        </p:spPr>
      </p:pic>
      <p:pic>
        <p:nvPicPr>
          <p:cNvPr id="38" name="Picture 38">
					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0820" y="2811780"/>
            <a:ext cx="426720" cy="495300"/>
          </a:xfrm>
          <a:prstGeom prst="rect">
            <a:avLst/>
          </a:prstGeom>
        </p:spPr>
      </p:pic>
      <p:pic>
        <p:nvPicPr>
          <p:cNvPr id="39" name="Picture 39">
					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7100" y="2872740"/>
            <a:ext cx="304800" cy="457200"/>
          </a:xfrm>
          <a:prstGeom prst="rect">
            <a:avLst/>
          </a:prstGeom>
        </p:spPr>
      </p:pic>
      <p:pic>
        <p:nvPicPr>
          <p:cNvPr id="40" name="Picture 40">
					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7620" y="2941320"/>
            <a:ext cx="769620" cy="365760"/>
          </a:xfrm>
          <a:prstGeom prst="rect">
            <a:avLst/>
          </a:prstGeom>
        </p:spPr>
      </p:pic>
      <p:pic>
        <p:nvPicPr>
          <p:cNvPr id="41" name="Picture 41">
					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5340" y="2788920"/>
            <a:ext cx="510540" cy="525780"/>
          </a:xfrm>
          <a:prstGeom prst="rect">
            <a:avLst/>
          </a:prstGeom>
        </p:spPr>
      </p:pic>
      <p:pic>
        <p:nvPicPr>
          <p:cNvPr id="42" name="Picture 42">
					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9720" y="3710940"/>
            <a:ext cx="4160520" cy="784860"/>
          </a:xfrm>
          <a:prstGeom prst="rect">
            <a:avLst/>
          </a:prstGeom>
        </p:spPr>
      </p:pic>
      <p:pic>
        <p:nvPicPr>
          <p:cNvPr id="43" name="Picture 43">
					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3733800"/>
            <a:ext cx="129539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556259"/>
            <a:ext cx="5943600" cy="9288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563880"/>
            <a:ext cx="6423660" cy="90525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784860"/>
            <a:ext cx="6195060" cy="8831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